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7880" y="2910840"/>
            <a:ext cx="8016240" cy="1036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413" y="2149688"/>
            <a:ext cx="418942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9269" y="2655476"/>
            <a:ext cx="40942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884" y="2655476"/>
            <a:ext cx="40942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627" y="2655476"/>
            <a:ext cx="418942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1366876"/>
            <a:ext cx="409420" cy="35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28" y="2567035"/>
            <a:ext cx="761711" cy="36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221" y="1300344"/>
            <a:ext cx="409420" cy="35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6423" y="3123077"/>
            <a:ext cx="1047355" cy="35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0780" y="3132620"/>
            <a:ext cx="1085440" cy="3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9042" y="3733836"/>
            <a:ext cx="666498" cy="32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7632" y="3791095"/>
            <a:ext cx="352292" cy="2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5465" y="4325509"/>
            <a:ext cx="1094962" cy="343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0302" y="4335052"/>
            <a:ext cx="1056876" cy="343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0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8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5072854"/>
            <a:ext cx="380856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5044273"/>
            <a:ext cx="742670" cy="33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1691300"/>
            <a:ext cx="418942" cy="35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2191" y="1691300"/>
            <a:ext cx="409420" cy="35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3493746"/>
            <a:ext cx="409420" cy="35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9974" y="3493746"/>
            <a:ext cx="409420" cy="35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2518" y="3493746"/>
            <a:ext cx="409420" cy="35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7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3677" y="1414611"/>
            <a:ext cx="409420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0528" y="3225423"/>
            <a:ext cx="6798287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6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653280"/>
            <a:ext cx="9752330" cy="1671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9130"/>
            <a:ext cx="11340000" cy="50425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629410"/>
            <a:ext cx="9759315" cy="487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36"/>
          <a:stretch>
            <a:fillRect/>
          </a:stretch>
        </p:blipFill>
        <p:spPr>
          <a:xfrm>
            <a:off x="360045" y="1224280"/>
            <a:ext cx="11339830" cy="9813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135" y="2421255"/>
            <a:ext cx="10539730" cy="11887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46450" y="249301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75145" y="24212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15550" y="24212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78660" y="299720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62800" y="299720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547350" y="296481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E5319C"/>
                </a:solidFill>
                <a:cs typeface="Arial" panose="020B0604020202020204" pitchFamily="34" charset="0"/>
              </a:rPr>
              <a:t>√</a:t>
            </a:r>
            <a:endParaRPr lang="zh-CN" altLang="en-US" sz="3600" b="1">
              <a:solidFill>
                <a:srgbClr val="E5319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53267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061210"/>
            <a:ext cx="873125" cy="9429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2061210"/>
            <a:ext cx="873125" cy="9429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007485" y="3101975"/>
            <a:ext cx="1663065" cy="9474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150" y="3069590"/>
            <a:ext cx="873125" cy="9429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0" y="4077970"/>
            <a:ext cx="873125" cy="9429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5085715"/>
            <a:ext cx="873125" cy="9429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760460" y="5086350"/>
            <a:ext cx="1663065" cy="94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6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2291556"/>
            <a:ext cx="723627" cy="34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7" y="2291556"/>
            <a:ext cx="752191" cy="34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64" y="2310620"/>
            <a:ext cx="704584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1939" y="2310620"/>
            <a:ext cx="761712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9596" y="2863461"/>
            <a:ext cx="733148" cy="2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6750" y="2872993"/>
            <a:ext cx="695062" cy="2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3828" y="2834866"/>
            <a:ext cx="733148" cy="34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52896" y="2834866"/>
            <a:ext cx="771234" cy="33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9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539" y="2702076"/>
            <a:ext cx="409420" cy="35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4342265"/>
            <a:ext cx="409420" cy="35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7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277110"/>
            <a:ext cx="9093200" cy="19392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35505" y="2421255"/>
            <a:ext cx="1800225" cy="5759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135505" y="2997200"/>
            <a:ext cx="1800225" cy="5759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135505" y="3501390"/>
            <a:ext cx="1800225" cy="5759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135505" y="2421255"/>
            <a:ext cx="1800225" cy="158432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7320280" y="2421255"/>
            <a:ext cx="1800225" cy="151193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320280" y="2565400"/>
            <a:ext cx="1727835" cy="43180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7320280" y="3556000"/>
            <a:ext cx="1800225" cy="17145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392035" y="2997200"/>
            <a:ext cx="1728470" cy="1008380"/>
          </a:xfrm>
          <a:prstGeom prst="line">
            <a:avLst/>
          </a:prstGeom>
          <a:ln>
            <a:solidFill>
              <a:srgbClr val="E531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3721794"/>
            <a:ext cx="390377" cy="30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655" y="3759835"/>
            <a:ext cx="25654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4987" y="4570281"/>
            <a:ext cx="133299" cy="1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8110" y="4408210"/>
            <a:ext cx="390377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2115" y="4598882"/>
            <a:ext cx="152342" cy="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949" y="5056493"/>
            <a:ext cx="371335" cy="2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34965" y="5094605"/>
            <a:ext cx="22606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83173" y="5904980"/>
            <a:ext cx="133299" cy="1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01259" y="5723843"/>
            <a:ext cx="399899" cy="28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43520" y="5742940"/>
            <a:ext cx="16002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560" y="2637155"/>
            <a:ext cx="113220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275" y="2640330"/>
            <a:ext cx="113220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570" y="2652395"/>
            <a:ext cx="112268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8810" y="2651125"/>
            <a:ext cx="111252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3130" y="3660775"/>
            <a:ext cx="119253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0280" y="4164330"/>
            <a:ext cx="229616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1845180"/>
            <a:ext cx="771234" cy="30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765" y="1826067"/>
            <a:ext cx="771234" cy="31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7204" y="1816510"/>
            <a:ext cx="1075919" cy="34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506" y="2848626"/>
            <a:ext cx="1085440" cy="30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2025-02-18T10:24:13Z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