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5975" y="2838450"/>
            <a:ext cx="802005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06397" y="2580517"/>
            <a:ext cx="1475818" cy="353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6397" y="3211011"/>
            <a:ext cx="2942115" cy="353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63123" y="2416505"/>
            <a:ext cx="1152090" cy="352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48513" y="3713951"/>
            <a:ext cx="409420" cy="352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59193" y="4362674"/>
            <a:ext cx="409420" cy="352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0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3284855"/>
            <a:ext cx="856615" cy="9118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3975" y="3284855"/>
            <a:ext cx="852170" cy="9118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284855"/>
            <a:ext cx="852170" cy="9118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3284855"/>
            <a:ext cx="907415" cy="9118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215640" y="4364990"/>
            <a:ext cx="1663065" cy="86868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364990"/>
            <a:ext cx="852170" cy="91186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4364990"/>
            <a:ext cx="852170" cy="911860"/>
          </a:xfrm>
          <a:prstGeom prst="rect">
            <a:avLst/>
          </a:prstGeom>
        </p:spPr>
      </p:pic>
      <p:pic>
        <p:nvPicPr>
          <p:cNvPr id="20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01665"/>
            <a:ext cx="11340000" cy="121520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6015717" y="5459076"/>
            <a:ext cx="409420" cy="35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28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4987" y="3407797"/>
            <a:ext cx="257078" cy="25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958"/>
          <a:stretch>
            <a:fillRect/>
          </a:stretch>
        </p:blipFill>
        <p:spPr>
          <a:xfrm>
            <a:off x="360045" y="1224280"/>
            <a:ext cx="11339830" cy="620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70" y="2194560"/>
            <a:ext cx="8558530" cy="246888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416050" y="2842895"/>
            <a:ext cx="2159635" cy="136842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271905" y="2698750"/>
            <a:ext cx="2160270" cy="1512570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952490" y="2771140"/>
            <a:ext cx="2159635" cy="136842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808345" y="2771140"/>
            <a:ext cx="2592070" cy="136842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87355" y="2643925"/>
            <a:ext cx="409420" cy="352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76675" y="2643925"/>
            <a:ext cx="409420" cy="352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21057" y="3291945"/>
            <a:ext cx="409420" cy="352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10377" y="3291945"/>
            <a:ext cx="409420" cy="352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9319" y="4587985"/>
            <a:ext cx="761712" cy="333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15869" y="4587985"/>
            <a:ext cx="2170881" cy="343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8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3573145"/>
            <a:ext cx="9671050" cy="2439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44395"/>
            <a:ext cx="11340000" cy="3402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772920"/>
            <a:ext cx="9742170" cy="3318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485265"/>
            <a:ext cx="11340000" cy="259507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143885" y="263715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51855" y="263715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76585" y="263715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79650" y="335724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20280" y="328231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696450" y="328231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9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2277110"/>
            <a:ext cx="5652770" cy="1796415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6167755" y="2453640"/>
            <a:ext cx="315595" cy="350520"/>
          </a:xfrm>
          <a:prstGeom prst="ellipse">
            <a:avLst/>
          </a:prstGeom>
          <a:noFill/>
          <a:ln>
            <a:solidFill>
              <a:srgbClr val="E5319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176135" y="2453640"/>
            <a:ext cx="408305" cy="350520"/>
          </a:xfrm>
          <a:prstGeom prst="ellipse">
            <a:avLst/>
          </a:prstGeom>
          <a:noFill/>
          <a:ln>
            <a:solidFill>
              <a:srgbClr val="E5319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680325" y="2453640"/>
            <a:ext cx="408305" cy="350520"/>
          </a:xfrm>
          <a:prstGeom prst="ellipse">
            <a:avLst/>
          </a:prstGeom>
          <a:noFill/>
          <a:ln>
            <a:solidFill>
              <a:srgbClr val="E5319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768205" y="2453640"/>
            <a:ext cx="408305" cy="350520"/>
          </a:xfrm>
          <a:prstGeom prst="ellipse">
            <a:avLst/>
          </a:prstGeom>
          <a:noFill/>
          <a:ln>
            <a:solidFill>
              <a:srgbClr val="E5319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392035" y="2999105"/>
            <a:ext cx="408305" cy="350520"/>
          </a:xfrm>
          <a:prstGeom prst="ellipse">
            <a:avLst/>
          </a:prstGeom>
          <a:noFill/>
          <a:ln>
            <a:solidFill>
              <a:srgbClr val="E5319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192260" y="3584575"/>
            <a:ext cx="408305" cy="350520"/>
          </a:xfrm>
          <a:prstGeom prst="ellipse">
            <a:avLst/>
          </a:prstGeom>
          <a:noFill/>
          <a:ln>
            <a:solidFill>
              <a:srgbClr val="E5319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10" grpId="0" bldLvl="0" animBg="1"/>
      <p:bldP spid="10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559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83615" y="2637155"/>
            <a:ext cx="1663065" cy="86868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647440" y="2637155"/>
            <a:ext cx="1663065" cy="86868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311900" y="2637155"/>
            <a:ext cx="1712595" cy="86868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048115" y="2637155"/>
            <a:ext cx="1663065" cy="86868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82980" y="4137660"/>
            <a:ext cx="1663065" cy="88011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647440" y="4137660"/>
            <a:ext cx="1663065" cy="86868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322695" y="4137660"/>
            <a:ext cx="1712595" cy="86868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047480" y="4137660"/>
            <a:ext cx="1663065" cy="868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3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9647" y="3015643"/>
            <a:ext cx="295163" cy="28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3652" y="3015643"/>
            <a:ext cx="647455" cy="30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4911" y="3015643"/>
            <a:ext cx="380856" cy="28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28916" y="3015643"/>
            <a:ext cx="733148" cy="28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7254" y="3616034"/>
            <a:ext cx="371335" cy="34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02216" y="3616034"/>
            <a:ext cx="742670" cy="34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30125" y="3654155"/>
            <a:ext cx="314206" cy="29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25088" y="3654155"/>
            <a:ext cx="733148" cy="29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14911" y="3625565"/>
            <a:ext cx="371335" cy="33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328916" y="3625565"/>
            <a:ext cx="723627" cy="33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48815" y="4842510"/>
            <a:ext cx="81280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20604" y="4902587"/>
            <a:ext cx="723627" cy="35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053047" y="4902587"/>
            <a:ext cx="723627" cy="35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69118" y="5550629"/>
            <a:ext cx="723627" cy="30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20604" y="5531568"/>
            <a:ext cx="723627" cy="35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034005" y="5531568"/>
            <a:ext cx="714105" cy="35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94"/>
          <a:stretch>
            <a:fillRect/>
          </a:stretch>
        </p:blipFill>
        <p:spPr>
          <a:xfrm>
            <a:off x="360045" y="1224280"/>
            <a:ext cx="11339830" cy="620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080" y="2036445"/>
            <a:ext cx="7430770" cy="184912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5231765" y="2036445"/>
            <a:ext cx="1511935" cy="503555"/>
          </a:xfrm>
          <a:prstGeom prst="ellipse">
            <a:avLst/>
          </a:prstGeom>
          <a:noFill/>
          <a:ln>
            <a:solidFill>
              <a:srgbClr val="E5319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015865" y="2756535"/>
            <a:ext cx="1511935" cy="503555"/>
          </a:xfrm>
          <a:prstGeom prst="ellipse">
            <a:avLst/>
          </a:prstGeom>
          <a:noFill/>
          <a:ln>
            <a:solidFill>
              <a:srgbClr val="E5319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343660" y="3404235"/>
            <a:ext cx="1511935" cy="503555"/>
          </a:xfrm>
          <a:prstGeom prst="ellipse">
            <a:avLst/>
          </a:prstGeom>
          <a:noFill/>
          <a:ln>
            <a:solidFill>
              <a:srgbClr val="E5319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92292" y="3447673"/>
            <a:ext cx="409420" cy="35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34156" y="3447673"/>
            <a:ext cx="409420" cy="35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07002" y="4077554"/>
            <a:ext cx="409420" cy="35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557020"/>
            <a:ext cx="11340000" cy="3632179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207895" y="2924810"/>
            <a:ext cx="1943735" cy="64833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207895" y="2853055"/>
            <a:ext cx="1943735" cy="647700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207895" y="4293235"/>
            <a:ext cx="1943735" cy="64833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207895" y="4221480"/>
            <a:ext cx="1943735" cy="647700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328660" y="2853055"/>
            <a:ext cx="1943735" cy="64833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400415" y="3573145"/>
            <a:ext cx="1943735" cy="64833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328660" y="4220845"/>
            <a:ext cx="1943735" cy="64833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8040370" y="2853055"/>
            <a:ext cx="2160270" cy="1944370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841" y="2940859"/>
            <a:ext cx="2228010" cy="352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4584" y="2950397"/>
            <a:ext cx="771234" cy="33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2846" y="4829404"/>
            <a:ext cx="3827607" cy="343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66</cp:revision>
  <dcterms:created xsi:type="dcterms:W3CDTF">2015-09-16T06:44:00Z</dcterms:created>
  <dcterms:modified xsi:type="dcterms:W3CDTF">2025-02-18T09:06:03Z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