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2411730"/>
            <a:ext cx="7056120" cy="2034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188210"/>
            <a:ext cx="3949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540" y="2199005"/>
            <a:ext cx="3352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870" y="2199005"/>
            <a:ext cx="39497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585" y="2783840"/>
            <a:ext cx="4057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960" y="2774315"/>
            <a:ext cx="4057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2580" y="2799080"/>
            <a:ext cx="4279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0820" y="2745740"/>
            <a:ext cx="4343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5085" y="2748915"/>
            <a:ext cx="43434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8110" y="3370580"/>
            <a:ext cx="39497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3965" y="3318510"/>
            <a:ext cx="42418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3435" y="2245995"/>
            <a:ext cx="197358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5390" y="2249805"/>
            <a:ext cx="197358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8145" y="2236470"/>
            <a:ext cx="194818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3525" y="2837180"/>
            <a:ext cx="97409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0280" y="2835910"/>
            <a:ext cx="143002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4395" y="3427730"/>
            <a:ext cx="5562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6515" y="3449320"/>
            <a:ext cx="4559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8630" y="3449320"/>
            <a:ext cx="4559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3008162"/>
            <a:ext cx="133299" cy="1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046325"/>
            <a:ext cx="152342" cy="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4545" y="3270885"/>
            <a:ext cx="4559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3609243"/>
            <a:ext cx="133299" cy="1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255" y="4022090"/>
            <a:ext cx="45783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730" y="4623435"/>
            <a:ext cx="45783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502543"/>
            <a:ext cx="4932090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695215"/>
            <a:ext cx="4598841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4887886"/>
            <a:ext cx="4246549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2548800"/>
            <a:ext cx="390377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2548800"/>
            <a:ext cx="390377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539269"/>
            <a:ext cx="1075919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3274" y="3730636"/>
            <a:ext cx="1066397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1813" y="3730636"/>
            <a:ext cx="1075919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148884"/>
            <a:ext cx="4579798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3628867"/>
            <a:ext cx="1466297" cy="33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1360" y="4172826"/>
            <a:ext cx="1142569" cy="33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4172826"/>
            <a:ext cx="1466297" cy="33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928772"/>
            <a:ext cx="1447255" cy="32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014503"/>
            <a:ext cx="704584" cy="3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3024027"/>
            <a:ext cx="1466297" cy="3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2947" y="3014503"/>
            <a:ext cx="704584" cy="3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424778"/>
            <a:ext cx="1847153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2424778"/>
            <a:ext cx="2218488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3520727"/>
            <a:ext cx="1866196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55" y="3520727"/>
            <a:ext cx="723627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872263"/>
            <a:ext cx="4094206" cy="35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2959057"/>
            <a:ext cx="780755" cy="35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2978124"/>
            <a:ext cx="733148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848" y="2959057"/>
            <a:ext cx="380856" cy="35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7002" y="2978124"/>
            <a:ext cx="742670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8639" y="4045852"/>
            <a:ext cx="1866196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4064918"/>
            <a:ext cx="2551738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2637155"/>
            <a:ext cx="1663065" cy="9410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43885" y="2637155"/>
            <a:ext cx="1663065" cy="94107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52720" y="2637155"/>
            <a:ext cx="1689100" cy="9410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407275" y="2670810"/>
            <a:ext cx="1719580" cy="9074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521825" y="2670810"/>
            <a:ext cx="1719580" cy="90741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4149090"/>
            <a:ext cx="1663065" cy="94107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143885" y="4149090"/>
            <a:ext cx="1663065" cy="9410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52720" y="4149090"/>
            <a:ext cx="1689100" cy="9410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407275" y="4182745"/>
            <a:ext cx="1719580" cy="9074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521825" y="4182745"/>
            <a:ext cx="1719580" cy="90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7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1863329"/>
            <a:ext cx="771234" cy="2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1834702"/>
            <a:ext cx="771234" cy="3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1834702"/>
            <a:ext cx="752191" cy="3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4534" y="2922517"/>
            <a:ext cx="2561259" cy="35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2922517"/>
            <a:ext cx="1504382" cy="34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861945"/>
            <a:ext cx="105117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6075" y="1629410"/>
            <a:ext cx="1663065" cy="9410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75230" y="1629410"/>
            <a:ext cx="1663065" cy="94107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35500" y="1629410"/>
            <a:ext cx="1689100" cy="94107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69100" y="1629410"/>
            <a:ext cx="1719580" cy="90741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03970" y="1629410"/>
            <a:ext cx="1719580" cy="90741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6075" y="3141345"/>
            <a:ext cx="1663065" cy="94107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75230" y="3141345"/>
            <a:ext cx="1663065" cy="94107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35500" y="3141345"/>
            <a:ext cx="1689100" cy="94107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69100" y="3141345"/>
            <a:ext cx="1719580" cy="90741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03970" y="3141345"/>
            <a:ext cx="1719580" cy="90741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6075" y="4581525"/>
            <a:ext cx="1663065" cy="94107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75230" y="4581525"/>
            <a:ext cx="1663065" cy="9410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35500" y="4581525"/>
            <a:ext cx="1689100" cy="94107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69100" y="4581525"/>
            <a:ext cx="1719580" cy="90741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03970" y="4581525"/>
            <a:ext cx="1719580" cy="90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92645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5280" y="1845310"/>
            <a:ext cx="1663065" cy="94107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95550" y="1845310"/>
            <a:ext cx="1663065" cy="9410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06290" y="1845310"/>
            <a:ext cx="1689100" cy="9410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43700" y="1878965"/>
            <a:ext cx="1719580" cy="9074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11590" y="1878965"/>
            <a:ext cx="1719580" cy="907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5280" y="3357245"/>
            <a:ext cx="1663065" cy="9410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95550" y="3357245"/>
            <a:ext cx="1663065" cy="94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10" y="2386965"/>
            <a:ext cx="7683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175" y="2386965"/>
            <a:ext cx="7880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8290" y="2386965"/>
            <a:ext cx="7480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455" y="2377440"/>
            <a:ext cx="7880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520" y="2396490"/>
            <a:ext cx="808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2735" y="2396490"/>
            <a:ext cx="7880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1010" y="3015615"/>
            <a:ext cx="808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7225" y="3034665"/>
            <a:ext cx="7778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9240" y="3006090"/>
            <a:ext cx="7683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5455" y="3006090"/>
            <a:ext cx="7981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57945" y="3025140"/>
            <a:ext cx="7880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24160" y="3015615"/>
            <a:ext cx="7880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3580" y="3049905"/>
            <a:ext cx="4978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5045" y="3612515"/>
            <a:ext cx="4978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1115" y="4175760"/>
            <a:ext cx="4978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7350" y="4747895"/>
            <a:ext cx="4978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7400" y="4747895"/>
            <a:ext cx="51054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2290540"/>
            <a:ext cx="742670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281018"/>
            <a:ext cx="742670" cy="34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672" y="2281018"/>
            <a:ext cx="733148" cy="32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060" y="2290540"/>
            <a:ext cx="752192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989" y="2861901"/>
            <a:ext cx="723627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549" y="2861901"/>
            <a:ext cx="771234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2852379"/>
            <a:ext cx="723627" cy="32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8539" y="2861901"/>
            <a:ext cx="752191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2947" y="3490399"/>
            <a:ext cx="76171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6070" y="3490399"/>
            <a:ext cx="733148" cy="27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58236" y="3471353"/>
            <a:ext cx="723627" cy="32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76624" y="3471353"/>
            <a:ext cx="714106" cy="31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02468" y="4042714"/>
            <a:ext cx="742670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15815" y="3954780"/>
            <a:ext cx="77978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39193" y="4014146"/>
            <a:ext cx="752191" cy="34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57581" y="4042714"/>
            <a:ext cx="733149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bldLvl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1395681"/>
            <a:ext cx="742670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1395681"/>
            <a:ext cx="76171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302" y="1395681"/>
            <a:ext cx="733148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1386143"/>
            <a:ext cx="733148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1948877"/>
            <a:ext cx="714105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7657" y="1939339"/>
            <a:ext cx="752191" cy="3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1259" y="1967953"/>
            <a:ext cx="733148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8690" y="1948877"/>
            <a:ext cx="723627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3576" y="2597452"/>
            <a:ext cx="666498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6700" y="2568838"/>
            <a:ext cx="6950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9730" y="2454910"/>
            <a:ext cx="743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19647" y="2559300"/>
            <a:ext cx="752191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3098" y="3131572"/>
            <a:ext cx="6950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87657" y="3188799"/>
            <a:ext cx="704584" cy="2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39345" y="3131572"/>
            <a:ext cx="733148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00604" y="3141110"/>
            <a:ext cx="761711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7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539365" y="2637155"/>
            <a:ext cx="1235710" cy="1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3213100"/>
            <a:ext cx="1235710" cy="1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51855" y="3789045"/>
            <a:ext cx="1235710" cy="1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755" y="4365625"/>
            <a:ext cx="1235710" cy="1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2025-02-18T11:18:45Z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