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8" r:id="rId8"/>
    <p:sldId id="336" r:id="rId9"/>
    <p:sldId id="335" r:id="rId10"/>
    <p:sldId id="334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3180" y="2335530"/>
            <a:ext cx="7025640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3465432"/>
            <a:ext cx="238035" cy="2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7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3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1395909"/>
            <a:ext cx="238035" cy="2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1930740"/>
            <a:ext cx="742670" cy="29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6020" y="1902089"/>
            <a:ext cx="1123526" cy="36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1911639"/>
            <a:ext cx="742670" cy="34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1911639"/>
            <a:ext cx="1114005" cy="32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66901" y="1930740"/>
            <a:ext cx="752191" cy="3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549" y="2446470"/>
            <a:ext cx="323727" cy="33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1460" y="2446470"/>
            <a:ext cx="1094962" cy="35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6397" y="3029054"/>
            <a:ext cx="247556" cy="2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110"/>
            <a:ext cx="11340000" cy="22933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311133" y="3730442"/>
            <a:ext cx="409420" cy="35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1810" y="3717290"/>
            <a:ext cx="616966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4581525"/>
            <a:ext cx="616966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00885"/>
            <a:ext cx="11340000" cy="25043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1405144"/>
            <a:ext cx="380856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421255"/>
            <a:ext cx="10171430" cy="321437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775460" y="2853055"/>
            <a:ext cx="1728470" cy="10801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68780" y="3861435"/>
            <a:ext cx="1906905" cy="122428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19605" y="2853055"/>
            <a:ext cx="1584325" cy="187261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20055" y="2925445"/>
            <a:ext cx="2087880" cy="10801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07710" y="3933190"/>
            <a:ext cx="1872615" cy="11525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87620" y="2781300"/>
            <a:ext cx="2520315" cy="22320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9130"/>
            <a:ext cx="11340000" cy="26422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9310" y="2831465"/>
            <a:ext cx="106457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219" y="3403347"/>
            <a:ext cx="6084181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3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205355"/>
            <a:ext cx="6413500" cy="394716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600190" y="3069590"/>
            <a:ext cx="503555" cy="503555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75685" y="3933190"/>
            <a:ext cx="503555" cy="503555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55595" y="4797425"/>
            <a:ext cx="503555" cy="503555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51855" y="4797425"/>
            <a:ext cx="503555" cy="503555"/>
          </a:xfrm>
          <a:prstGeom prst="ellipse">
            <a:avLst/>
          </a:prstGeom>
          <a:noFill/>
          <a:ln w="19050"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8480"/>
            <a:ext cx="11340000" cy="3840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699847"/>
            <a:ext cx="409420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243110"/>
            <a:ext cx="409420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6952" y="4329637"/>
            <a:ext cx="361813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4080" y="4901493"/>
            <a:ext cx="304685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4071207"/>
            <a:ext cx="409420" cy="35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83615" y="1341120"/>
            <a:ext cx="10800760" cy="931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6491" y="1782534"/>
            <a:ext cx="409420" cy="35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975"/>
            <a:ext cx="11340000" cy="25887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0377" y="3710590"/>
            <a:ext cx="409420" cy="35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912110"/>
            <a:ext cx="10061575" cy="199834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1199515" y="3717290"/>
            <a:ext cx="1367790" cy="2882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99515" y="4005580"/>
            <a:ext cx="1296035" cy="2159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99515" y="4077335"/>
            <a:ext cx="1367790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927350" y="3717290"/>
            <a:ext cx="1440180" cy="723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927350" y="3213100"/>
            <a:ext cx="1368425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999105" y="4221480"/>
            <a:ext cx="1296670" cy="50355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456045" y="3213100"/>
            <a:ext cx="1440180" cy="6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240145" y="3717925"/>
            <a:ext cx="1656080" cy="50355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7800" y="4293235"/>
            <a:ext cx="1368425" cy="4324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56555"/>
            <a:ext cx="11340000" cy="108897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67075" y="5777865"/>
            <a:ext cx="67760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3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0"/>
          <a:stretch>
            <a:fillRect/>
          </a:stretch>
        </p:blipFill>
        <p:spPr>
          <a:xfrm>
            <a:off x="335280" y="4789170"/>
            <a:ext cx="11339830" cy="101628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087620" y="3789045"/>
            <a:ext cx="6587490" cy="13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525" y="4653280"/>
            <a:ext cx="11410950" cy="13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160" y="5669280"/>
            <a:ext cx="11410950" cy="13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40"/>
          <a:stretch>
            <a:fillRect/>
          </a:stretch>
        </p:blipFill>
        <p:spPr>
          <a:xfrm>
            <a:off x="360045" y="1413155"/>
            <a:ext cx="11339830" cy="1617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715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3927401"/>
            <a:ext cx="314206" cy="2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3860707"/>
            <a:ext cx="352292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3898818"/>
            <a:ext cx="304685" cy="26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702" y="4946870"/>
            <a:ext cx="1085440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874" y="4946870"/>
            <a:ext cx="723627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6952" y="5489952"/>
            <a:ext cx="723627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1763" y="5489952"/>
            <a:ext cx="723627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2025-02-18T11:24:47Z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