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8" r:id="rId8"/>
    <p:sldId id="336" r:id="rId9"/>
    <p:sldId id="335" r:id="rId10"/>
    <p:sldId id="334" r:id="rId11"/>
    <p:sldId id="333" r:id="rId12"/>
    <p:sldId id="331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2918460"/>
            <a:ext cx="9829800" cy="1021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2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43830" y="2847975"/>
            <a:ext cx="343535" cy="17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8260" y="2889885"/>
            <a:ext cx="392430" cy="13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0160" y="3178175"/>
            <a:ext cx="46736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7045" y="3707130"/>
            <a:ext cx="61277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055"/>
            <a:ext cx="11340000" cy="25606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78690" y="5204503"/>
            <a:ext cx="647455" cy="30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49571" y="5194948"/>
            <a:ext cx="1856675" cy="32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64231" y="6198186"/>
            <a:ext cx="1094962" cy="34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73249" y="6207741"/>
            <a:ext cx="1104483" cy="30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4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6448" y="2159751"/>
            <a:ext cx="733148" cy="24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6322" y="2112009"/>
            <a:ext cx="371335" cy="33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5818" y="2121557"/>
            <a:ext cx="761712" cy="31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0151" y="2121557"/>
            <a:ext cx="1085440" cy="31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5088" y="2627627"/>
            <a:ext cx="1513904" cy="32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25894" y="3105051"/>
            <a:ext cx="1075919" cy="36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9596" y="3620670"/>
            <a:ext cx="1047355" cy="33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30226" y="3620670"/>
            <a:ext cx="676020" cy="34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2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3879" y="3579595"/>
            <a:ext cx="2780251" cy="352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4800" y="4561205"/>
            <a:ext cx="776541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2985" y="5499100"/>
            <a:ext cx="631952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269365"/>
            <a:ext cx="11584940" cy="246951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7607935" y="2349500"/>
            <a:ext cx="864235" cy="431800"/>
          </a:xfrm>
          <a:prstGeom prst="ellipse">
            <a:avLst/>
          </a:prstGeom>
          <a:noFill/>
          <a:ln w="19050">
            <a:solidFill>
              <a:srgbClr val="D726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455410" y="3213735"/>
            <a:ext cx="1147445" cy="431800"/>
          </a:xfrm>
          <a:prstGeom prst="ellipse">
            <a:avLst/>
          </a:prstGeom>
          <a:noFill/>
          <a:ln w="19050">
            <a:solidFill>
              <a:srgbClr val="D726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b="38945"/>
          <a:stretch>
            <a:fillRect/>
          </a:stretch>
        </p:blipFill>
        <p:spPr>
          <a:xfrm>
            <a:off x="335280" y="3738880"/>
            <a:ext cx="11444605" cy="249872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23795" y="4149090"/>
            <a:ext cx="1524000" cy="431800"/>
          </a:xfrm>
          <a:prstGeom prst="ellipse">
            <a:avLst/>
          </a:prstGeom>
          <a:noFill/>
          <a:ln w="19050">
            <a:solidFill>
              <a:srgbClr val="D726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87620" y="3639820"/>
            <a:ext cx="639191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4540885"/>
            <a:ext cx="2041525" cy="11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33"/>
          <a:stretch>
            <a:fillRect/>
          </a:stretch>
        </p:blipFill>
        <p:spPr>
          <a:xfrm>
            <a:off x="263525" y="1629055"/>
            <a:ext cx="11339830" cy="1543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276955"/>
            <a:ext cx="11340000" cy="30108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48280" y="3307080"/>
            <a:ext cx="54229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1993" y="3429404"/>
            <a:ext cx="238035" cy="2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24034" y="3915335"/>
            <a:ext cx="695062" cy="29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65747" y="3915335"/>
            <a:ext cx="752191" cy="30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91288" y="4410794"/>
            <a:ext cx="752191" cy="28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71641" y="4401266"/>
            <a:ext cx="1133047" cy="30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43580" y="4925310"/>
            <a:ext cx="771234" cy="2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58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585845"/>
            <a:ext cx="10468610" cy="2560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5030"/>
            <a:ext cx="11340000" cy="3348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55" y="1772920"/>
            <a:ext cx="10579735" cy="3308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31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825037" y="4124455"/>
            <a:ext cx="361813" cy="3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21460" y="4687373"/>
            <a:ext cx="361813" cy="3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3082925"/>
            <a:ext cx="1711960" cy="8782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3082925"/>
            <a:ext cx="1711960" cy="87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80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665" y="2205355"/>
            <a:ext cx="1711960" cy="8782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3162300"/>
            <a:ext cx="1711960" cy="9290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5905" y="3162300"/>
            <a:ext cx="1644650" cy="8782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3162300"/>
            <a:ext cx="1644650" cy="8782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4149090"/>
            <a:ext cx="1644650" cy="8782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5157470"/>
            <a:ext cx="1644650" cy="87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652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31083" y="5180062"/>
            <a:ext cx="409420" cy="362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15869" y="5180062"/>
            <a:ext cx="418942" cy="362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71989" y="5180062"/>
            <a:ext cx="418942" cy="362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31083" y="5752022"/>
            <a:ext cx="418942" cy="3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15869" y="5752022"/>
            <a:ext cx="418942" cy="3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71989" y="5752022"/>
            <a:ext cx="418942" cy="3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637155"/>
            <a:ext cx="10766425" cy="123952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847215" y="270954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27800" y="263715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48115" y="263715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47215" y="335470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71945" y="321310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839960" y="323151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7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2714408"/>
            <a:ext cx="742670" cy="30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4206" y="2714408"/>
            <a:ext cx="723627" cy="30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8287" y="2704854"/>
            <a:ext cx="742670" cy="32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09974" y="2714408"/>
            <a:ext cx="733148" cy="32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1083" y="3220764"/>
            <a:ext cx="704584" cy="32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3727" y="3230318"/>
            <a:ext cx="723627" cy="31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77329" y="3239872"/>
            <a:ext cx="742671" cy="28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90931" y="3258980"/>
            <a:ext cx="752191" cy="26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57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25843" y="3006478"/>
            <a:ext cx="761712" cy="3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62619" y="3016010"/>
            <a:ext cx="733148" cy="333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35365" y="3969207"/>
            <a:ext cx="733148" cy="30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62619" y="3969207"/>
            <a:ext cx="742670" cy="324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2711450"/>
            <a:ext cx="915670" cy="9429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2711450"/>
            <a:ext cx="879475" cy="9429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3654425"/>
            <a:ext cx="915670" cy="9429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3717290"/>
            <a:ext cx="879475" cy="942975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97120"/>
            <a:ext cx="11340000" cy="1609548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340705" y="5797138"/>
            <a:ext cx="276120" cy="27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330428" y="5797138"/>
            <a:ext cx="1161612" cy="33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72292" y="5778090"/>
            <a:ext cx="723627" cy="323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2" grpId="0" animBg="1"/>
      <p:bldP spid="17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12595"/>
            <a:ext cx="11340000" cy="3067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005" y="2012315"/>
            <a:ext cx="68580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3410" y="1991360"/>
            <a:ext cx="75247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3380" y="2527300"/>
            <a:ext cx="40005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8170" y="2516505"/>
            <a:ext cx="36195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5360" y="2538095"/>
            <a:ext cx="35242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61575" y="2537460"/>
            <a:ext cx="40005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34380" y="3060700"/>
            <a:ext cx="143764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85885" y="3061970"/>
            <a:ext cx="146621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00955" y="3565525"/>
            <a:ext cx="39052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14360" y="3615690"/>
            <a:ext cx="39052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53380" y="4077335"/>
            <a:ext cx="77152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29120" y="4077335"/>
            <a:ext cx="76200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47785" y="4098290"/>
            <a:ext cx="76200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71150" y="4107815"/>
            <a:ext cx="7143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20"/>
          <a:stretch>
            <a:fillRect/>
          </a:stretch>
        </p:blipFill>
        <p:spPr>
          <a:xfrm>
            <a:off x="360045" y="1485265"/>
            <a:ext cx="11339830" cy="1440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405" y="2997200"/>
            <a:ext cx="8005445" cy="15938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639695" y="3357245"/>
            <a:ext cx="5616575" cy="8642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007485" y="3357245"/>
            <a:ext cx="5833110" cy="8642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495550" y="3285490"/>
            <a:ext cx="2952115" cy="86360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007485" y="3285490"/>
            <a:ext cx="2880360" cy="9359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520055" y="3285490"/>
            <a:ext cx="2880360" cy="9359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960235" y="3285490"/>
            <a:ext cx="2880360" cy="9359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84985"/>
            <a:ext cx="11340000" cy="2647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989455"/>
            <a:ext cx="10283190" cy="206375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631315" y="2205355"/>
            <a:ext cx="1800225" cy="5759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631315" y="2277110"/>
            <a:ext cx="1800225" cy="4324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631315" y="3213100"/>
            <a:ext cx="1800225" cy="5759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631315" y="3284855"/>
            <a:ext cx="1800225" cy="4324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463790" y="2205355"/>
            <a:ext cx="1800225" cy="5759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823835" y="2709545"/>
            <a:ext cx="1512570" cy="5759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463790" y="3284855"/>
            <a:ext cx="1800225" cy="5041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7967980" y="2277110"/>
            <a:ext cx="1368425" cy="15119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66</cp:revision>
  <dcterms:created xsi:type="dcterms:W3CDTF">2015-09-16T06:44:00Z</dcterms:created>
  <dcterms:modified xsi:type="dcterms:W3CDTF">2025-02-18T11:46:00Z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