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2938145"/>
            <a:ext cx="78771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225" y="3213100"/>
            <a:ext cx="11089050" cy="1226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7628" y="4008361"/>
            <a:ext cx="3913299" cy="35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15279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78080" y="2669407"/>
            <a:ext cx="1885239" cy="36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148285"/>
            <a:ext cx="409420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2653307"/>
            <a:ext cx="418942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994" y="3158329"/>
            <a:ext cx="409420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6423" y="4187431"/>
            <a:ext cx="361813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6423" y="4692453"/>
            <a:ext cx="361813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8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1805206"/>
            <a:ext cx="704584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518" y="1805206"/>
            <a:ext cx="1828110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2805645"/>
            <a:ext cx="1875717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94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0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643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3887907"/>
            <a:ext cx="247556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3887907"/>
            <a:ext cx="247556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4345791"/>
            <a:ext cx="409420" cy="35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095" y="4851372"/>
            <a:ext cx="418942" cy="35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1290880"/>
            <a:ext cx="1114005" cy="34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1797264"/>
            <a:ext cx="409420" cy="35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6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077335"/>
            <a:ext cx="10465435" cy="250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45050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628775"/>
            <a:ext cx="10492105" cy="416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340000" cy="207607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37790" y="242062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3745" y="242062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92485" y="234886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15640" y="299402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8025" y="29248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91850" y="285242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84630"/>
            <a:ext cx="11340000" cy="3012331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846455" y="2853055"/>
            <a:ext cx="928370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90825" y="2853055"/>
            <a:ext cx="928370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859530" y="2853055"/>
            <a:ext cx="74104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82895" y="2853055"/>
            <a:ext cx="74104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98795" y="3429000"/>
            <a:ext cx="74104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14695" y="3954145"/>
            <a:ext cx="74104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7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53135" y="2516505"/>
            <a:ext cx="1687195" cy="8978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2516505"/>
            <a:ext cx="1687195" cy="8978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83655" y="2516505"/>
            <a:ext cx="1687195" cy="8978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2516505"/>
            <a:ext cx="1687195" cy="8978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53135" y="3837940"/>
            <a:ext cx="1687195" cy="8978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3837940"/>
            <a:ext cx="1687195" cy="8978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83655" y="3837940"/>
            <a:ext cx="1687195" cy="8978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3837940"/>
            <a:ext cx="1687195" cy="89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650" y="3927475"/>
            <a:ext cx="4946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105" y="3938905"/>
            <a:ext cx="4946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725" y="4443730"/>
            <a:ext cx="5067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060" y="4956175"/>
            <a:ext cx="4946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535" y="5470525"/>
            <a:ext cx="4946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7725" y="5470525"/>
            <a:ext cx="4946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7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6860" y="2677160"/>
            <a:ext cx="601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3705" y="2677160"/>
            <a:ext cx="588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7660" y="2677160"/>
            <a:ext cx="588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3085" y="3182620"/>
            <a:ext cx="588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7265" y="3182620"/>
            <a:ext cx="601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1701165"/>
            <a:ext cx="10559415" cy="351980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87395" y="3822700"/>
            <a:ext cx="4680585" cy="54292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15865" y="3789045"/>
            <a:ext cx="0" cy="5765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15865" y="3789045"/>
            <a:ext cx="1727835" cy="5765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967980" y="3861435"/>
            <a:ext cx="575945" cy="50419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967980" y="3789045"/>
            <a:ext cx="2376170" cy="5765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7630" y="2988310"/>
            <a:ext cx="4572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3375" y="2988310"/>
            <a:ext cx="4572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065" y="3494405"/>
            <a:ext cx="45720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23130"/>
            <a:ext cx="11340000" cy="22145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86952" y="5702215"/>
            <a:ext cx="409420" cy="35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6574" y="5702215"/>
            <a:ext cx="409420" cy="35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3853" y="6198576"/>
            <a:ext cx="409420" cy="36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1309" y="6198576"/>
            <a:ext cx="409420" cy="36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6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085" y="3051175"/>
            <a:ext cx="38468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580" y="3052445"/>
            <a:ext cx="13995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20" y="3052445"/>
            <a:ext cx="24377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535" y="4063365"/>
            <a:ext cx="18567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965" y="4076700"/>
            <a:ext cx="76200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2025-02-18T09:18:06Z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