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</p:sldIdLst>
  <p:sldSz cx="12192000" cy="6858000"/>
  <p:notesSz cx="6858000" cy="9144000"/>
  <p:custDataLst>
    <p:tags r:id="rId4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gs" Target="tags/tag1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handoutMaster" Target="handoutMasters/handoutMaster1.xml"/><Relationship Id="rId41" Type="http://schemas.openxmlformats.org/officeDocument/2006/relationships/notesMaster" Target="notesMasters/notesMaster1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4.png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3600" y="3060700"/>
            <a:ext cx="5384800" cy="736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235075"/>
            <a:ext cx="8934450" cy="438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0180" y="1816735"/>
            <a:ext cx="127127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36490" y="3766185"/>
            <a:ext cx="57150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6035" y="5022850"/>
            <a:ext cx="66230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012825"/>
            <a:ext cx="8991600" cy="483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94170" y="2372360"/>
            <a:ext cx="730885" cy="826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0980" y="5334635"/>
            <a:ext cx="190182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790700"/>
            <a:ext cx="8991600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4985" y="4436110"/>
            <a:ext cx="836295" cy="468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836930"/>
            <a:ext cx="8972550" cy="554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27225" y="2806700"/>
            <a:ext cx="3273425" cy="3580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009650"/>
            <a:ext cx="8896350" cy="483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72005" y="2303780"/>
            <a:ext cx="6167755" cy="3544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819275"/>
            <a:ext cx="8915400" cy="32194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836930"/>
            <a:ext cx="8502650" cy="565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6245" y="836930"/>
            <a:ext cx="8550910" cy="4154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30680" y="5137150"/>
            <a:ext cx="5892165" cy="1421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836930"/>
            <a:ext cx="8972550" cy="53086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8100" y="802640"/>
            <a:ext cx="8388350" cy="39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0" y="1379855"/>
            <a:ext cx="7899400" cy="50419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1238250"/>
            <a:ext cx="7467600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836930"/>
            <a:ext cx="8877300" cy="107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132965"/>
            <a:ext cx="8934450" cy="4254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90380" y="2190115"/>
            <a:ext cx="50228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0380" y="4208145"/>
            <a:ext cx="50228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990" y="1000125"/>
            <a:ext cx="7918450" cy="191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7825" y="2118995"/>
            <a:ext cx="3816350" cy="103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990" y="3215005"/>
            <a:ext cx="7918450" cy="2654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3990" y="948690"/>
            <a:ext cx="8079105" cy="2813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43990" y="3850005"/>
            <a:ext cx="8018145" cy="2098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0640" y="766445"/>
            <a:ext cx="8991600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005" y="3970020"/>
            <a:ext cx="3854450" cy="1612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8995" y="5093970"/>
            <a:ext cx="1549400" cy="431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5005" y="5700395"/>
            <a:ext cx="1492250" cy="374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5005" y="6192520"/>
            <a:ext cx="3175000" cy="4127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39150" y="3554095"/>
            <a:ext cx="1924050" cy="21463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91665" y="3852545"/>
            <a:ext cx="4149090" cy="2752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663575"/>
            <a:ext cx="319405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7840" y="4157980"/>
            <a:ext cx="2152650" cy="40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8750" y="4215130"/>
            <a:ext cx="3568700" cy="342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7840" y="4756785"/>
            <a:ext cx="3721100" cy="3746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8940" y="4714875"/>
            <a:ext cx="1606550" cy="4127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5490" y="4617085"/>
            <a:ext cx="3251200" cy="654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25625" y="5330190"/>
            <a:ext cx="8388350" cy="12763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03705" y="663575"/>
            <a:ext cx="3258820" cy="3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67840" y="4119245"/>
            <a:ext cx="8672195" cy="2562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836930"/>
            <a:ext cx="8839200" cy="56451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1041400"/>
            <a:ext cx="8464550" cy="477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215" y="1041400"/>
            <a:ext cx="5101590" cy="171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92935" y="2913380"/>
            <a:ext cx="3653790" cy="2359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2935" y="5377815"/>
            <a:ext cx="6502400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1905000"/>
            <a:ext cx="835025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0705" y="1905000"/>
            <a:ext cx="8580755" cy="3157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4005" y="803275"/>
            <a:ext cx="8972550" cy="5251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880" y="6219190"/>
            <a:ext cx="2457450" cy="374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835" y="6095365"/>
            <a:ext cx="3930650" cy="6223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11680" y="5449570"/>
            <a:ext cx="8624570" cy="1268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0730" y="841375"/>
            <a:ext cx="7200900" cy="540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30730" y="841375"/>
            <a:ext cx="7386320" cy="5617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015" y="944880"/>
            <a:ext cx="635000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87830" y="1017270"/>
            <a:ext cx="6479540" cy="4831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5425" y="855980"/>
            <a:ext cx="8896350" cy="5435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584325"/>
            <a:ext cx="8934450" cy="368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40265" y="2913380"/>
            <a:ext cx="50228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1003300"/>
            <a:ext cx="8521700" cy="485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0400" y="4116705"/>
            <a:ext cx="50228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50400" y="5347970"/>
            <a:ext cx="50228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2730" y="739140"/>
            <a:ext cx="8369300" cy="598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16060" y="2068195"/>
            <a:ext cx="50228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682615" y="3827145"/>
            <a:ext cx="186436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4400" y="889000"/>
            <a:ext cx="7823200" cy="5080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5260" y="716915"/>
            <a:ext cx="736600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2997200"/>
            <a:ext cx="2305050" cy="273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45260" y="716915"/>
            <a:ext cx="7500620" cy="1831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84935" y="2558415"/>
            <a:ext cx="3897630" cy="1207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7423150" cy="543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3874135"/>
            <a:ext cx="2400300" cy="2470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5900" y="836930"/>
            <a:ext cx="622173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33510" y="3874135"/>
            <a:ext cx="2343150" cy="2089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85900" y="1539875"/>
            <a:ext cx="7491095" cy="2174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15" y="3978910"/>
            <a:ext cx="6183630" cy="2304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341120"/>
            <a:ext cx="7366000" cy="330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7320" y="1341120"/>
            <a:ext cx="7781925" cy="3560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92785"/>
            <a:ext cx="7366000" cy="573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1701165"/>
            <a:ext cx="2489200" cy="259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660" y="692785"/>
            <a:ext cx="7582535" cy="3272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0795" y="4180205"/>
            <a:ext cx="579501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015" y="1701165"/>
            <a:ext cx="2362200" cy="214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3660" y="4781550"/>
            <a:ext cx="7515860" cy="176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908685"/>
            <a:ext cx="7423150" cy="5022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01775" y="908685"/>
            <a:ext cx="7568565" cy="5144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1557020"/>
            <a:ext cx="6991350" cy="2990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15135" y="1557020"/>
            <a:ext cx="7280275" cy="3167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320800"/>
            <a:ext cx="8991600" cy="421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4545" y="4010025"/>
            <a:ext cx="50228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125" y="1358900"/>
            <a:ext cx="8972550" cy="207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820" y="3596005"/>
            <a:ext cx="8540750" cy="175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27540" y="4253230"/>
            <a:ext cx="50228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575" y="894715"/>
            <a:ext cx="8934450" cy="525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57080" y="2990215"/>
            <a:ext cx="50228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738505"/>
            <a:ext cx="8858250" cy="3917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4709795"/>
            <a:ext cx="8839200" cy="1714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8330" y="5892800"/>
            <a:ext cx="7048500" cy="8128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603740" y="2014855"/>
            <a:ext cx="50228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03740" y="5985510"/>
            <a:ext cx="50228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764540"/>
            <a:ext cx="7708900" cy="2806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789045"/>
            <a:ext cx="8896350" cy="174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5733415"/>
            <a:ext cx="7048500" cy="565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50400" y="5096510"/>
            <a:ext cx="50228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764540"/>
            <a:ext cx="8877300" cy="603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11360" y="2045335"/>
            <a:ext cx="502285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85365" y="4558030"/>
            <a:ext cx="87503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00545" y="5913755"/>
            <a:ext cx="548005" cy="772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2025-03-03T02:51:37Z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