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5" r:id="rId5"/>
    <p:sldId id="366" r:id="rId6"/>
    <p:sldId id="371" r:id="rId7"/>
    <p:sldId id="372" r:id="rId8"/>
    <p:sldId id="373" r:id="rId9"/>
    <p:sldId id="377" r:id="rId10"/>
    <p:sldId id="374" r:id="rId11"/>
    <p:sldId id="378" r:id="rId12"/>
    <p:sldId id="379" r:id="rId13"/>
    <p:sldId id="375" r:id="rId14"/>
    <p:sldId id="380" r:id="rId15"/>
    <p:sldId id="381" r:id="rId16"/>
    <p:sldId id="376" r:id="rId17"/>
    <p:sldId id="382" r:id="rId18"/>
    <p:sldId id="383" r:id="rId19"/>
    <p:sldId id="256" r:id="rId20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7" d="100"/>
          <a:sy n="67" d="100"/>
        </p:scale>
        <p:origin x="86" y="1051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bin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1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5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4.png"/><Relationship Id="rId7" Type="http://schemas.openxmlformats.org/officeDocument/2006/relationships/image" Target="../media/image40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36" name="yt_shape_15436"/>
          <p:cNvSpPr txBox="1"/>
          <p:nvPr/>
        </p:nvSpPr>
        <p:spPr>
          <a:xfrm>
            <a:off x="540000" y="2072042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一、选择题（每小题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437" name="yt_shape_15437"/>
              <p:cNvSpPr txBox="1"/>
              <p:nvPr/>
            </p:nvSpPr>
            <p:spPr>
              <a:xfrm>
                <a:off x="540000" y="2551345"/>
                <a:ext cx="9654502" cy="6422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（衡阳市中考）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对于反比例函数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，下列说法不正确的是（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5437" name="yt_shape_15437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51345"/>
                <a:ext cx="9654502" cy="642292"/>
              </a:xfrm>
              <a:prstGeom prst="rect">
                <a:avLst/>
              </a:prstGeom>
              <a:blipFill>
                <a:blip r:embed="rId2"/>
                <a:stretch>
                  <a:fillRect l="-1958" r="-1011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5439" name="yt_table_15439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578509"/>
              </p:ext>
            </p:extLst>
          </p:nvPr>
        </p:nvGraphicFramePr>
        <p:xfrm>
          <a:off x="540000" y="3244425"/>
          <a:ext cx="9215438" cy="1901952"/>
        </p:xfrm>
        <a:graphic>
          <a:graphicData uri="http://schemas.openxmlformats.org/drawingml/2006/table">
            <a:tbl>
              <a:tblPr/>
              <a:tblGrid>
                <a:gridCol w="9215438">
                  <a:extLst>
                    <a:ext uri="{9D8B030D-6E8A-4147-A177-3AD203B41FA5}">
                      <a16:colId xmlns:a16="http://schemas.microsoft.com/office/drawing/2014/main" val="108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图象分布在第二、四象限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当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时，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随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的增大而增大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图象经过点（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若点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）都在图象上，且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，则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2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DFDF4045-5CCC-A947-114B-A7FCE1CC6018}"/>
              </a:ext>
            </a:extLst>
          </p:cNvPr>
          <p:cNvSpPr txBox="1"/>
          <p:nvPr/>
        </p:nvSpPr>
        <p:spPr>
          <a:xfrm>
            <a:off x="9333257" y="2504539"/>
            <a:ext cx="400748" cy="72969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488" name="yt_shape_15488"/>
              <p:cNvSpPr txBox="1"/>
              <p:nvPr/>
            </p:nvSpPr>
            <p:spPr>
              <a:xfrm>
                <a:off x="540000" y="2171325"/>
                <a:ext cx="6737294" cy="220631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）解方程组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</m:t>
                                </m:r>
                              </m:num>
                              <m:den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12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,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(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&gt;0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5488" name="yt_shape_15488" descr="{&quot;rangeId&quot;:30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71325"/>
                <a:ext cx="6737294" cy="2206310"/>
              </a:xfrm>
              <a:prstGeom prst="rect">
                <a:avLst/>
              </a:prstGeom>
              <a:blipFill>
                <a:blip r:embed="rId2"/>
                <a:stretch>
                  <a:fillRect l="-2805" b="-77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491" name="yt_shape_15491"/>
          <p:cNvSpPr txBox="1"/>
          <p:nvPr/>
        </p:nvSpPr>
        <p:spPr>
          <a:xfrm>
            <a:off x="5172152" y="4580787"/>
            <a:ext cx="1446614" cy="128772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150" b="0" i="0" u="none" spc="-7150">
                <a:solidFill>
                  <a:srgbClr val="1EE3CF"/>
                </a:solidFill>
                <a:effectLst/>
                <a:latin typeface="Times New Roman" pitchFamily="72"/>
                <a:ea typeface="宋体" pitchFamily="72"/>
                <a:cs typeface="宋体" pitchFamily="72"/>
              </a:rPr>
              <a:t> </a:t>
            </a:r>
            <a:r>
              <a:rPr lang="en-US" altLang="zh-CN" sz="7150" b="0" i="0" u="none" spc="9493">
                <a:solidFill>
                  <a:srgbClr val="1EE3CF"/>
                </a:solidFill>
                <a:effectLst/>
                <a:latin typeface="Times New Roman" pitchFamily="72"/>
                <a:ea typeface="宋体" pitchFamily="72"/>
                <a:cs typeface="宋体" pitchFamily="72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5490" name="yt_image_15490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72152" y="4580787"/>
            <a:ext cx="1430780" cy="1425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0913F59-7AF9-FB57-A317-3631E7AE8174}"/>
                  </a:ext>
                </a:extLst>
              </p:cNvPr>
              <p:cNvSpPr txBox="1"/>
              <p:nvPr/>
            </p:nvSpPr>
            <p:spPr>
              <a:xfrm>
                <a:off x="449989" y="2124519"/>
                <a:ext cx="6852221" cy="185421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）解方程组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</m:t>
                                </m:r>
                              </m:num>
                              <m:den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12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,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(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&gt;0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文本框 1" descr="{'rangeId': 30, 'mathAnswerShape': 1}">
                <a:extLst>
                  <a:ext uri="{FF2B5EF4-FFF2-40B4-BE49-F238E27FC236}">
                    <a16:creationId xmlns:a16="http://schemas.microsoft.com/office/drawing/2014/main" id="{A0913F59-7AF9-FB57-A317-3631E7AE817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124519"/>
                <a:ext cx="6852221" cy="1854213"/>
              </a:xfrm>
              <a:prstGeom prst="rect">
                <a:avLst/>
              </a:prstGeom>
              <a:blipFill>
                <a:blip r:embed="rId4"/>
                <a:stretch>
                  <a:fillRect l="-14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E211E553-BE91-DCD4-965D-AD8A9B3FC151}"/>
              </a:ext>
            </a:extLst>
          </p:cNvPr>
          <p:cNvSpPr txBox="1"/>
          <p:nvPr/>
        </p:nvSpPr>
        <p:spPr>
          <a:xfrm>
            <a:off x="483575" y="3884629"/>
            <a:ext cx="19660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yt_shape_15486">
            <a:extLst>
              <a:ext uri="{FF2B5EF4-FFF2-40B4-BE49-F238E27FC236}">
                <a16:creationId xmlns:a16="http://schemas.microsoft.com/office/drawing/2014/main" id="{EF96FCC1-036D-C047-6DA0-C092C419E3F8}"/>
              </a:ext>
            </a:extLst>
          </p:cNvPr>
          <p:cNvSpPr txBox="1"/>
          <p:nvPr/>
        </p:nvSpPr>
        <p:spPr>
          <a:xfrm>
            <a:off x="449989" y="2086455"/>
            <a:ext cx="257282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493" name="yt_shape_15493"/>
              <p:cNvSpPr txBox="1"/>
              <p:nvPr/>
            </p:nvSpPr>
            <p:spPr>
              <a:xfrm>
                <a:off x="540000" y="2459870"/>
                <a:ext cx="6206827" cy="229825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）设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点坐标为（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），由题意得可知：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的垂直平分线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连接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493" name="yt_shape_15493" descr="{&quot;rangeId&quot;:3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59870"/>
                <a:ext cx="6206827" cy="2298258"/>
              </a:xfrm>
              <a:prstGeom prst="rect">
                <a:avLst/>
              </a:prstGeom>
              <a:blipFill>
                <a:blip r:embed="rId2"/>
                <a:stretch>
                  <a:fillRect l="-3045" t="-2387" r="-1965" b="-34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914228C-2D45-4A5F-DF76-19A6FB45C341}"/>
              </a:ext>
            </a:extLst>
          </p:cNvPr>
          <p:cNvSpPr txBox="1"/>
          <p:nvPr/>
        </p:nvSpPr>
        <p:spPr>
          <a:xfrm>
            <a:off x="449989" y="2413064"/>
            <a:ext cx="6326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点坐标为（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），由题意得可知：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54AE33A-39A8-C443-2FBB-F2017EA384FC}"/>
              </a:ext>
            </a:extLst>
          </p:cNvPr>
          <p:cNvSpPr txBox="1"/>
          <p:nvPr/>
        </p:nvSpPr>
        <p:spPr>
          <a:xfrm>
            <a:off x="449989" y="2945702"/>
            <a:ext cx="4277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的垂直平分线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91555B6-B905-DAD1-F795-41627E8E74CC}"/>
                  </a:ext>
                </a:extLst>
              </p:cNvPr>
              <p:cNvSpPr txBox="1"/>
              <p:nvPr/>
            </p:nvSpPr>
            <p:spPr>
              <a:xfrm>
                <a:off x="449989" y="3421190"/>
                <a:ext cx="6261798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91555B6-B905-DAD1-F795-41627E8E74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21190"/>
                <a:ext cx="6261798" cy="775793"/>
              </a:xfrm>
              <a:prstGeom prst="rect">
                <a:avLst/>
              </a:prstGeom>
              <a:blipFill>
                <a:blip r:embed="rId3"/>
                <a:stretch>
                  <a:fillRect l="-1558" r="-1558" b="-55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9F3C4F5-DD0B-DD82-29EF-FE6B9FE68991}"/>
                  </a:ext>
                </a:extLst>
              </p:cNvPr>
              <p:cNvSpPr txBox="1"/>
              <p:nvPr/>
            </p:nvSpPr>
            <p:spPr>
              <a:xfrm>
                <a:off x="449989" y="4103371"/>
                <a:ext cx="3413823" cy="7364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9F3C4F5-DD0B-DD82-29EF-FE6B9FE689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03371"/>
                <a:ext cx="3413823" cy="736486"/>
              </a:xfrm>
              <a:prstGeom prst="rect">
                <a:avLst/>
              </a:prstGeom>
              <a:blipFill>
                <a:blip r:embed="rId4"/>
                <a:stretch>
                  <a:fillRect l="-2857" r="-2679" b="-74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yt_shape_15487">
            <a:extLst>
              <a:ext uri="{FF2B5EF4-FFF2-40B4-BE49-F238E27FC236}">
                <a16:creationId xmlns:a16="http://schemas.microsoft.com/office/drawing/2014/main" id="{301D06D9-F6A8-91EC-75F8-F53F2A72C8C0}"/>
              </a:ext>
            </a:extLst>
          </p:cNvPr>
          <p:cNvSpPr txBox="1"/>
          <p:nvPr/>
        </p:nvSpPr>
        <p:spPr>
          <a:xfrm>
            <a:off x="540000" y="150441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）分别以点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为圆心，大于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一半的长为半径作圆弧，两弧相交于点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，作直线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求线段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495" name="yt_shape_15495"/>
              <p:cNvSpPr txBox="1"/>
              <p:nvPr/>
            </p:nvSpPr>
            <p:spPr>
              <a:xfrm>
                <a:off x="540119" y="1866113"/>
                <a:ext cx="11111999" cy="11200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（岳阳市中考）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如图，一次函数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的图象与反比例函数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为常数且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）的图象相交于点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两点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495" name="yt_shape_15495" descr="{&quot;rangeId&quot;:24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20050"/>
              </a:xfrm>
              <a:prstGeom prst="rect">
                <a:avLst/>
              </a:prstGeom>
              <a:blipFill>
                <a:blip r:embed="rId2"/>
                <a:stretch>
                  <a:fillRect l="-1701" r="-384" b="-163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497" name="yt_image_15497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16224" y="3871838"/>
            <a:ext cx="2159552" cy="1967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9DCF2022-9AF9-7E83-537B-E5D0CF8AD197}"/>
              </a:ext>
            </a:extLst>
          </p:cNvPr>
          <p:cNvSpPr txBox="1"/>
          <p:nvPr/>
        </p:nvSpPr>
        <p:spPr>
          <a:xfrm>
            <a:off x="450108" y="2750516"/>
            <a:ext cx="77143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一次函数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的图象过点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8648BFE-9CCB-078F-736E-1814A5ED90D1}"/>
              </a:ext>
            </a:extLst>
          </p:cNvPr>
          <p:cNvSpPr txBox="1"/>
          <p:nvPr/>
        </p:nvSpPr>
        <p:spPr>
          <a:xfrm>
            <a:off x="450108" y="3226004"/>
            <a:ext cx="3863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33646E8-A776-C0A2-8CCD-1ED6DF6A59A2}"/>
                  </a:ext>
                </a:extLst>
              </p:cNvPr>
              <p:cNvSpPr txBox="1"/>
              <p:nvPr/>
            </p:nvSpPr>
            <p:spPr>
              <a:xfrm>
                <a:off x="450108" y="3701492"/>
                <a:ext cx="8684514" cy="77845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反比例函数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为常数且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）的图象过点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6}">
                <a:extLst>
                  <a:ext uri="{FF2B5EF4-FFF2-40B4-BE49-F238E27FC236}">
                    <a16:creationId xmlns:a16="http://schemas.microsoft.com/office/drawing/2014/main" id="{433646E8-A776-C0A2-8CCD-1ED6DF6A59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701492"/>
                <a:ext cx="8684514" cy="778459"/>
              </a:xfrm>
              <a:prstGeom prst="rect">
                <a:avLst/>
              </a:prstGeom>
              <a:blipFill>
                <a:blip r:embed="rId3"/>
                <a:stretch>
                  <a:fillRect l="-1124" r="-1124" b="-46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B4D73DF3-164E-CD7D-D44B-B4A5941BB7A1}"/>
              </a:ext>
            </a:extLst>
          </p:cNvPr>
          <p:cNvSpPr txBox="1"/>
          <p:nvPr/>
        </p:nvSpPr>
        <p:spPr>
          <a:xfrm>
            <a:off x="450108" y="4386339"/>
            <a:ext cx="2905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BB7AE42-AE89-4DEF-DC70-53542F702B5B}"/>
                  </a:ext>
                </a:extLst>
              </p:cNvPr>
              <p:cNvSpPr txBox="1"/>
              <p:nvPr/>
            </p:nvSpPr>
            <p:spPr>
              <a:xfrm>
                <a:off x="450108" y="4861827"/>
                <a:ext cx="4491355" cy="72785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反比例函数的表达式为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6}">
                <a:extLst>
                  <a:ext uri="{FF2B5EF4-FFF2-40B4-BE49-F238E27FC236}">
                    <a16:creationId xmlns:a16="http://schemas.microsoft.com/office/drawing/2014/main" id="{8BB7AE42-AE89-4DEF-DC70-53542F702B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861827"/>
                <a:ext cx="4491355" cy="727850"/>
              </a:xfrm>
              <a:prstGeom prst="rect">
                <a:avLst/>
              </a:prstGeom>
              <a:blipFill>
                <a:blip r:embed="rId4"/>
                <a:stretch>
                  <a:fillRect l="-2171" r="-2171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yt_shape_15499">
            <a:extLst>
              <a:ext uri="{FF2B5EF4-FFF2-40B4-BE49-F238E27FC236}">
                <a16:creationId xmlns:a16="http://schemas.microsoft.com/office/drawing/2014/main" id="{E61F5E93-4870-F243-B52C-226B58A5BFE6}"/>
              </a:ext>
            </a:extLst>
          </p:cNvPr>
          <p:cNvSpPr txBox="1"/>
          <p:nvPr/>
        </p:nvSpPr>
        <p:spPr>
          <a:xfrm>
            <a:off x="450108" y="2154382"/>
            <a:ext cx="41549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）求反比例函数的表达式；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5504" name="yt_shape_15504"/>
              <p:cNvSpPr txBox="1"/>
              <p:nvPr/>
            </p:nvSpPr>
            <p:spPr>
              <a:xfrm>
                <a:off x="540119" y="2914802"/>
                <a:ext cx="11111999" cy="324005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）将一次函数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的图象沿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轴向下平移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个单位（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），得到一次函数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的图象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平移后的图象与反比例函数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的图象有且只有一个交点，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的值是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5504" name="yt_shape_1550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914802"/>
                <a:ext cx="11111999" cy="3240054"/>
              </a:xfrm>
              <a:prstGeom prst="rect">
                <a:avLst/>
              </a:prstGeom>
              <a:blipFill>
                <a:blip r:embed="rId2"/>
                <a:stretch>
                  <a:fillRect l="-1701" t="-1504" r="-1153" b="-48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FB0BA2E-BF2C-FB76-9F12-36CE2E38ED63}"/>
              </a:ext>
            </a:extLst>
          </p:cNvPr>
          <p:cNvSpPr txBox="1"/>
          <p:nvPr/>
        </p:nvSpPr>
        <p:spPr>
          <a:xfrm>
            <a:off x="450108" y="2867996"/>
            <a:ext cx="112353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）将一次函数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的图象沿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轴向下平移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个单位（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），得到一次函数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FD7CBFE-29F5-A71F-2F47-8879B3CE7CE5}"/>
              </a:ext>
            </a:extLst>
          </p:cNvPr>
          <p:cNvSpPr txBox="1"/>
          <p:nvPr/>
        </p:nvSpPr>
        <p:spPr>
          <a:xfrm>
            <a:off x="450108" y="3343484"/>
            <a:ext cx="2220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的图象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932D2CD-0547-A6AE-502F-B3F86443DEF5}"/>
                  </a:ext>
                </a:extLst>
              </p:cNvPr>
              <p:cNvSpPr txBox="1"/>
              <p:nvPr/>
            </p:nvSpPr>
            <p:spPr>
              <a:xfrm>
                <a:off x="450108" y="3818972"/>
                <a:ext cx="8381302" cy="7784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平移后的图象与反比例函数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的图象有且只有一个交点，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932D2CD-0547-A6AE-502F-B3F86443DE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818972"/>
                <a:ext cx="8381302" cy="778460"/>
              </a:xfrm>
              <a:prstGeom prst="rect">
                <a:avLst/>
              </a:prstGeom>
              <a:blipFill>
                <a:blip r:embed="rId3"/>
                <a:stretch>
                  <a:fillRect l="-1164" r="-1091" b="-46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95DEE18-BA3D-50B8-443A-3FA246A0E145}"/>
                  </a:ext>
                </a:extLst>
              </p:cNvPr>
              <p:cNvSpPr txBox="1"/>
              <p:nvPr/>
            </p:nvSpPr>
            <p:spPr>
              <a:xfrm>
                <a:off x="450108" y="4503821"/>
                <a:ext cx="6005830" cy="76664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95DEE18-BA3D-50B8-443A-3FA246A0E1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503821"/>
                <a:ext cx="6005830" cy="766648"/>
              </a:xfrm>
              <a:prstGeom prst="rect">
                <a:avLst/>
              </a:prstGeom>
              <a:blipFill>
                <a:blip r:embed="rId4"/>
                <a:stretch>
                  <a:fillRect l="-1624" r="-1624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D85D0177-87FF-C844-EFBC-65189F9DF65C}"/>
              </a:ext>
            </a:extLst>
          </p:cNvPr>
          <p:cNvSpPr txBox="1"/>
          <p:nvPr/>
        </p:nvSpPr>
        <p:spPr>
          <a:xfrm>
            <a:off x="450108" y="5176856"/>
            <a:ext cx="5642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15C359F-0F3B-6257-D00E-B0D18CD85A54}"/>
              </a:ext>
            </a:extLst>
          </p:cNvPr>
          <p:cNvSpPr txBox="1"/>
          <p:nvPr/>
        </p:nvSpPr>
        <p:spPr>
          <a:xfrm>
            <a:off x="450108" y="5652344"/>
            <a:ext cx="2237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的值是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5500">
                <a:extLst>
                  <a:ext uri="{FF2B5EF4-FFF2-40B4-BE49-F238E27FC236}">
                    <a16:creationId xmlns:a16="http://schemas.microsoft.com/office/drawing/2014/main" id="{4DC3F6C9-A684-83CF-D27B-BD97368F828A}"/>
                  </a:ext>
                </a:extLst>
              </p:cNvPr>
              <p:cNvSpPr txBox="1"/>
              <p:nvPr/>
            </p:nvSpPr>
            <p:spPr>
              <a:xfrm>
                <a:off x="480226" y="1656020"/>
                <a:ext cx="11111999" cy="394402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）将一次函数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轴向下平移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个单位（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），使平移后的图象与反比例函数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的图象有且只有一个交点，求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一次函数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的图象过点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反比例函数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为常数且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）的图象过点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反比例函数的表达式为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8" name="yt_shape_15500">
                <a:extLst>
                  <a:ext uri="{FF2B5EF4-FFF2-40B4-BE49-F238E27FC236}">
                    <a16:creationId xmlns:a16="http://schemas.microsoft.com/office/drawing/2014/main" id="{4DC3F6C9-A684-83CF-D27B-BD97368F82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0226" y="1656020"/>
                <a:ext cx="11111999" cy="3944028"/>
              </a:xfrm>
              <a:prstGeom prst="rect">
                <a:avLst/>
              </a:prstGeom>
              <a:blipFill>
                <a:blip r:embed="rId5"/>
                <a:stretch>
                  <a:fillRect l="-1700" t="-1391" b="-15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506" name="yt_shape_15506"/>
              <p:cNvSpPr txBox="1"/>
              <p:nvPr/>
            </p:nvSpPr>
            <p:spPr>
              <a:xfrm>
                <a:off x="540119" y="1579194"/>
                <a:ext cx="11111999" cy="160018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（株洲市中考）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如图，已知函数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）的图象与一次函数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）的图象相交于不同的两点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，过点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，连接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，其中点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的横坐标为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的面积为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5506" name="yt_shape_15506" descr="{&quot;rangeId&quot;:18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600182"/>
              </a:xfrm>
              <a:prstGeom prst="rect">
                <a:avLst/>
              </a:prstGeom>
              <a:blipFill>
                <a:blip r:embed="rId2"/>
                <a:stretch>
                  <a:fillRect l="-1701" r="-1647" b="-110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508" name="yt_image_15508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9160" y="3517425"/>
            <a:ext cx="2018968" cy="2069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513" name="yt_shape_15513"/>
              <p:cNvSpPr txBox="1"/>
              <p:nvPr/>
            </p:nvSpPr>
            <p:spPr>
              <a:xfrm>
                <a:off x="540119" y="2681723"/>
                <a:ext cx="11111999" cy="116769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），将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）代入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513" name="yt_shape_15513" descr="{&quot;rangeId&quot;:20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681723"/>
                <a:ext cx="11111999" cy="1167692"/>
              </a:xfrm>
              <a:prstGeom prst="rect">
                <a:avLst/>
              </a:prstGeom>
              <a:blipFill>
                <a:blip r:embed="rId3"/>
                <a:stretch>
                  <a:fillRect l="-1701" r="-494" b="-157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515" name="yt_shape_15515"/>
          <p:cNvSpPr txBox="1"/>
          <p:nvPr/>
        </p:nvSpPr>
        <p:spPr>
          <a:xfrm>
            <a:off x="540000" y="3900203"/>
            <a:ext cx="168475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DB7B939-872E-EE8F-DEFC-302396665360}"/>
                  </a:ext>
                </a:extLst>
              </p:cNvPr>
              <p:cNvSpPr txBox="1"/>
              <p:nvPr/>
            </p:nvSpPr>
            <p:spPr>
              <a:xfrm>
                <a:off x="450108" y="2634917"/>
                <a:ext cx="11157267" cy="82564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b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），将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）代入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0, 'mathAnswerShape': 1}">
                <a:extLst>
                  <a:ext uri="{FF2B5EF4-FFF2-40B4-BE49-F238E27FC236}">
                    <a16:creationId xmlns:a16="http://schemas.microsoft.com/office/drawing/2014/main" id="{DDB7B939-872E-EE8F-DEFC-3023966653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634917"/>
                <a:ext cx="11157267" cy="825640"/>
              </a:xfrm>
              <a:prstGeom prst="rect">
                <a:avLst/>
              </a:prstGeom>
              <a:blipFill>
                <a:blip r:embed="rId5"/>
                <a:stretch>
                  <a:fillRect l="-874" r="-874" b="-7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ED797EDE-2C07-BEB7-BFA8-B56ACC5CDF69}"/>
              </a:ext>
            </a:extLst>
          </p:cNvPr>
          <p:cNvSpPr txBox="1"/>
          <p:nvPr/>
        </p:nvSpPr>
        <p:spPr>
          <a:xfrm>
            <a:off x="450108" y="3366945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77E9CD6-862C-6C26-01FD-C0CC9D9C8A5B}"/>
              </a:ext>
            </a:extLst>
          </p:cNvPr>
          <p:cNvSpPr txBox="1"/>
          <p:nvPr/>
        </p:nvSpPr>
        <p:spPr>
          <a:xfrm>
            <a:off x="449989" y="3853397"/>
            <a:ext cx="18485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yt_shape_15510">
            <a:extLst>
              <a:ext uri="{FF2B5EF4-FFF2-40B4-BE49-F238E27FC236}">
                <a16:creationId xmlns:a16="http://schemas.microsoft.com/office/drawing/2014/main" id="{1A4EFC30-1299-180B-C029-D858FBCBF541}"/>
              </a:ext>
            </a:extLst>
          </p:cNvPr>
          <p:cNvSpPr txBox="1"/>
          <p:nvPr/>
        </p:nvSpPr>
        <p:spPr>
          <a:xfrm>
            <a:off x="584625" y="2246638"/>
            <a:ext cx="429123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的值及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FE962A9-8E44-B728-0F81-6E30CC73A382}"/>
                  </a:ext>
                </a:extLst>
              </p:cNvPr>
              <p:cNvSpPr txBox="1"/>
              <p:nvPr/>
            </p:nvSpPr>
            <p:spPr>
              <a:xfrm>
                <a:off x="803620" y="2945841"/>
                <a:ext cx="2916048" cy="8557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1" strike="noStrike" kern="1200" cap="none" spc="0" normalizeH="0" baseline="-2500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25+16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FE962A9-8E44-B728-0F81-6E30CC73A3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3620" y="2945841"/>
                <a:ext cx="2916048" cy="855739"/>
              </a:xfrm>
              <a:prstGeom prst="rect">
                <a:avLst/>
              </a:prstGeom>
              <a:blipFill>
                <a:blip r:embed="rId2"/>
                <a:stretch>
                  <a:fillRect l="-3347" r="-3347" b="-35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621D225-2D89-7640-C516-613A729FA170}"/>
                  </a:ext>
                </a:extLst>
              </p:cNvPr>
              <p:cNvSpPr txBox="1"/>
              <p:nvPr/>
            </p:nvSpPr>
            <p:spPr>
              <a:xfrm>
                <a:off x="804315" y="3549545"/>
                <a:ext cx="1880933" cy="7754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621D225-2D89-7640-C516-613A729FA1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4315" y="3549545"/>
                <a:ext cx="1880933" cy="775412"/>
              </a:xfrm>
              <a:prstGeom prst="rect">
                <a:avLst/>
              </a:prstGeom>
              <a:blipFill>
                <a:blip r:embed="rId3"/>
                <a:stretch>
                  <a:fillRect l="-5195" r="-5195" b="-55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F522E5D-6539-E915-A020-D14266131B87}"/>
                  </a:ext>
                </a:extLst>
              </p:cNvPr>
              <p:cNvSpPr txBox="1"/>
              <p:nvPr/>
            </p:nvSpPr>
            <p:spPr>
              <a:xfrm>
                <a:off x="804316" y="4072922"/>
                <a:ext cx="6482905" cy="8557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1" strike="noStrike" kern="1200" cap="none" spc="0" normalizeH="0" baseline="-2500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25+16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5+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25+16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F522E5D-6539-E915-A020-D14266131B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4316" y="4072922"/>
                <a:ext cx="6482905" cy="855739"/>
              </a:xfrm>
              <a:prstGeom prst="rect">
                <a:avLst/>
              </a:prstGeom>
              <a:blipFill>
                <a:blip r:embed="rId4"/>
                <a:stretch>
                  <a:fillRect l="-1505" r="-1505" b="-35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010ED78-98E8-4D03-167C-F10CE4D1AFD9}"/>
                  </a:ext>
                </a:extLst>
              </p:cNvPr>
              <p:cNvSpPr txBox="1"/>
              <p:nvPr/>
            </p:nvSpPr>
            <p:spPr>
              <a:xfrm>
                <a:off x="804317" y="4845730"/>
                <a:ext cx="8192643" cy="8557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25+16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5+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25+16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010ED78-98E8-4D03-167C-F10CE4D1AF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4317" y="4845730"/>
                <a:ext cx="8192643" cy="855739"/>
              </a:xfrm>
              <a:prstGeom prst="rect">
                <a:avLst/>
              </a:prstGeom>
              <a:blipFill>
                <a:blip r:embed="rId5"/>
                <a:stretch>
                  <a:fillRect l="-1190" r="-1265" b="-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A2056A5-27D2-C208-D6FE-1E8C3C46A206}"/>
                  </a:ext>
                </a:extLst>
              </p:cNvPr>
              <p:cNvSpPr txBox="1"/>
              <p:nvPr/>
            </p:nvSpPr>
            <p:spPr>
              <a:xfrm>
                <a:off x="804318" y="5529100"/>
                <a:ext cx="4459986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A2056A5-27D2-C208-D6FE-1E8C3C46A2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4318" y="5529100"/>
                <a:ext cx="4459986" cy="772808"/>
              </a:xfrm>
              <a:prstGeom prst="rect">
                <a:avLst/>
              </a:prstGeom>
              <a:blipFill>
                <a:blip r:embed="rId6"/>
                <a:stretch>
                  <a:fillRect l="-2186" r="-2049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044CCCC0-CB37-0AA5-D6E5-40984B1BA3D1}"/>
              </a:ext>
            </a:extLst>
          </p:cNvPr>
          <p:cNvSpPr txBox="1"/>
          <p:nvPr/>
        </p:nvSpPr>
        <p:spPr>
          <a:xfrm>
            <a:off x="804319" y="6224846"/>
            <a:ext cx="2915349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[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]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[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]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D258C594-04D5-A175-063F-43B2E83A2D2A}"/>
                  </a:ext>
                </a:extLst>
              </p:cNvPr>
              <p:cNvSpPr txBox="1"/>
              <p:nvPr/>
            </p:nvSpPr>
            <p:spPr>
              <a:xfrm>
                <a:off x="317463" y="1595788"/>
                <a:ext cx="5433695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）由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+5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得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D258C594-04D5-A175-063F-43B2E83A2D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463" y="1595788"/>
                <a:ext cx="5433695" cy="1611643"/>
              </a:xfrm>
              <a:prstGeom prst="rect">
                <a:avLst/>
              </a:prstGeom>
              <a:blipFill>
                <a:blip r:embed="rId7"/>
                <a:stretch>
                  <a:fillRect l="-1684" r="-19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yt_shape_15511">
                <a:extLst>
                  <a:ext uri="{FF2B5EF4-FFF2-40B4-BE49-F238E27FC236}">
                    <a16:creationId xmlns:a16="http://schemas.microsoft.com/office/drawing/2014/main" id="{DF48CA96-3BD9-5F9B-A153-1C7F9497197E}"/>
                  </a:ext>
                </a:extLst>
              </p:cNvPr>
              <p:cNvSpPr txBox="1"/>
              <p:nvPr/>
            </p:nvSpPr>
            <p:spPr>
              <a:xfrm>
                <a:off x="540000" y="728320"/>
                <a:ext cx="11111999" cy="13252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）记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[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]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表示为不超过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的最大整数，例如：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[1.4]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[2]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设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，若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，求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[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]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9" name="yt_shape_15511">
                <a:extLst>
                  <a:ext uri="{FF2B5EF4-FFF2-40B4-BE49-F238E27FC236}">
                    <a16:creationId xmlns:a16="http://schemas.microsoft.com/office/drawing/2014/main" id="{DF48CA96-3BD9-5F9B-A153-1C7F949719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728320"/>
                <a:ext cx="11111999" cy="1325299"/>
              </a:xfrm>
              <a:prstGeom prst="rect">
                <a:avLst/>
              </a:prstGeom>
              <a:blipFill>
                <a:blip r:embed="rId8"/>
                <a:stretch>
                  <a:fillRect l="-1701" r="-110" b="-68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441" name="yt_shape_15441"/>
              <p:cNvSpPr txBox="1"/>
              <p:nvPr/>
            </p:nvSpPr>
            <p:spPr>
              <a:xfrm>
                <a:off x="540119" y="2273028"/>
                <a:ext cx="11111999" cy="11200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（怀化市中考）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）在同一坐标系内的图象可能是（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441" name="yt_shape_15441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273028"/>
                <a:ext cx="11111999" cy="1120050"/>
              </a:xfrm>
              <a:prstGeom prst="rect">
                <a:avLst/>
              </a:prstGeom>
              <a:blipFill>
                <a:blip r:embed="rId2"/>
                <a:stretch>
                  <a:fillRect l="-1701" b="-157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443" name="yt_image_15443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3596230"/>
            <a:ext cx="4828213" cy="1348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9A5B966-A815-5249-8A78-9F93021E47FB}"/>
              </a:ext>
            </a:extLst>
          </p:cNvPr>
          <p:cNvSpPr txBox="1"/>
          <p:nvPr/>
        </p:nvSpPr>
        <p:spPr>
          <a:xfrm>
            <a:off x="907308" y="2911070"/>
            <a:ext cx="383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445" name="yt_shape_15445"/>
              <p:cNvSpPr txBox="1"/>
              <p:nvPr/>
            </p:nvSpPr>
            <p:spPr>
              <a:xfrm>
                <a:off x="540119" y="1739288"/>
                <a:ext cx="11111999" cy="113178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（怀化市中考）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在同一平面直角坐标系中，一次函数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）的图象如图所示，则当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时，自变量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的取值范围为（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5445" name="yt_shape_15445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739288"/>
                <a:ext cx="11111999" cy="1131785"/>
              </a:xfrm>
              <a:prstGeom prst="rect">
                <a:avLst/>
              </a:prstGeom>
              <a:blipFill>
                <a:blip r:embed="rId2"/>
                <a:stretch>
                  <a:fillRect l="-1701" t="-4301" r="-549" b="-80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5450" name="yt_table_15450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995142"/>
              </p:ext>
            </p:extLst>
          </p:nvPr>
        </p:nvGraphicFramePr>
        <p:xfrm>
          <a:off x="540000" y="2921861"/>
          <a:ext cx="4775518" cy="950976"/>
        </p:xfrm>
        <a:graphic>
          <a:graphicData uri="http://schemas.openxmlformats.org/drawingml/2006/table">
            <a:tbl>
              <a:tblPr/>
              <a:tblGrid>
                <a:gridCol w="2845118">
                  <a:extLst>
                    <a:ext uri="{9D8B030D-6E8A-4147-A177-3AD203B41FA5}">
                      <a16:colId xmlns:a16="http://schemas.microsoft.com/office/drawing/2014/main" val="10871"/>
                    </a:ext>
                  </a:extLst>
                </a:gridCol>
                <a:gridCol w="1930400">
                  <a:extLst>
                    <a:ext uri="{9D8B030D-6E8A-4147-A177-3AD203B41FA5}">
                      <a16:colId xmlns:a16="http://schemas.microsoft.com/office/drawing/2014/main" val="108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4"/>
                  </a:ext>
                </a:extLst>
              </a:tr>
            </a:tbl>
          </a:graphicData>
        </a:graphic>
      </p:graphicFrame>
      <p:grpSp>
        <p:nvGrpSpPr>
          <p:cNvPr id="15447" name="yt_shape_15447_skip" title="H_201.37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11960" y="2921861"/>
            <a:ext cx="2238017" cy="2557413"/>
            <a:chOff x="0" y="0"/>
            <a:chExt cx="2238017" cy="2557413"/>
          </a:xfrm>
        </p:grpSpPr>
        <p:pic>
          <p:nvPicPr>
            <p:cNvPr id="2" name="yt_image_15447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238017" cy="21614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449" name="yt_shape_15449"/>
            <p:cNvSpPr txBox="1"/>
            <p:nvPr/>
          </p:nvSpPr>
          <p:spPr>
            <a:xfrm>
              <a:off x="585727" y="219741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F7F45D3-1FB6-4A95-6769-C97333208CC0}"/>
              </a:ext>
            </a:extLst>
          </p:cNvPr>
          <p:cNvSpPr txBox="1"/>
          <p:nvPr/>
        </p:nvSpPr>
        <p:spPr>
          <a:xfrm>
            <a:off x="9676340" y="2167970"/>
            <a:ext cx="400748" cy="73896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52" name="yt_shape_15452"/>
          <p:cNvSpPr txBox="1"/>
          <p:nvPr/>
        </p:nvSpPr>
        <p:spPr>
          <a:xfrm>
            <a:off x="540000" y="902890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二、填空题（每小题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453" name="yt_shape_15453"/>
              <p:cNvSpPr txBox="1"/>
              <p:nvPr/>
            </p:nvSpPr>
            <p:spPr>
              <a:xfrm>
                <a:off x="540119" y="1382193"/>
                <a:ext cx="11111999" cy="11101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（邵阳市中考）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）为反比例函数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图象上的两点，则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的大小关系是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（填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5453" name="yt_shape_15453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82193"/>
                <a:ext cx="11111999" cy="1110112"/>
              </a:xfrm>
              <a:prstGeom prst="rect">
                <a:avLst/>
              </a:prstGeom>
              <a:blipFill>
                <a:blip r:embed="rId2"/>
                <a:stretch>
                  <a:fillRect l="-1701" r="-1701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455" name="yt_shape_15455"/>
              <p:cNvSpPr txBox="1"/>
              <p:nvPr/>
            </p:nvSpPr>
            <p:spPr>
              <a:xfrm>
                <a:off x="540119" y="2543093"/>
                <a:ext cx="11111999" cy="11200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如图，已知点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）的图象上，过点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的面积是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5455" name="yt_shape_15455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543093"/>
                <a:ext cx="11111999" cy="1120050"/>
              </a:xfrm>
              <a:prstGeom prst="rect">
                <a:avLst/>
              </a:prstGeom>
              <a:blipFill>
                <a:blip r:embed="rId3"/>
                <a:stretch>
                  <a:fillRect l="-1701" b="-163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460" name="yt_shape_15460"/>
          <p:cNvSpPr txBox="1"/>
          <p:nvPr/>
        </p:nvSpPr>
        <p:spPr>
          <a:xfrm>
            <a:off x="540000" y="599245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457" name="yt_shape_15457" title="H_175.4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43023" y="3713931"/>
            <a:ext cx="1905953" cy="2228229"/>
            <a:chOff x="0" y="0"/>
            <a:chExt cx="1905953" cy="2228229"/>
          </a:xfrm>
        </p:grpSpPr>
        <p:pic>
          <p:nvPicPr>
            <p:cNvPr id="2" name="yt_image_15457">
              <a:extLst>
                <a:ext uri="">
  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905953" cy="18322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459" name="yt_shape_15459"/>
            <p:cNvSpPr txBox="1"/>
            <p:nvPr/>
          </p:nvSpPr>
          <p:spPr>
            <a:xfrm>
              <a:off x="419695" y="186822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662B3F7-86E5-47EA-16B0-B5F748552AFA}"/>
              </a:ext>
            </a:extLst>
          </p:cNvPr>
          <p:cNvSpPr txBox="1"/>
          <p:nvPr/>
        </p:nvSpPr>
        <p:spPr>
          <a:xfrm>
            <a:off x="3902921" y="2010392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＞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A44E9DA-B0E7-3458-E4F3-AB7E26B80BD8}"/>
              </a:ext>
            </a:extLst>
          </p:cNvPr>
          <p:cNvSpPr txBox="1"/>
          <p:nvPr/>
        </p:nvSpPr>
        <p:spPr>
          <a:xfrm>
            <a:off x="4682383" y="3181135"/>
            <a:ext cx="3324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461" name="yt_shape_15461"/>
              <p:cNvSpPr txBox="1"/>
              <p:nvPr/>
            </p:nvSpPr>
            <p:spPr>
              <a:xfrm>
                <a:off x="540119" y="1665492"/>
                <a:ext cx="11111999" cy="11101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（永州市中考）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如图，正比例函数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的图象交于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两点，过点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，过点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的面积为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461" name="yt_shape_15461" descr="{&quot;rangeId&quot;:7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65492"/>
                <a:ext cx="11111999" cy="1110112"/>
              </a:xfrm>
              <a:prstGeom prst="rect">
                <a:avLst/>
              </a:prstGeom>
              <a:blipFill>
                <a:blip r:embed="rId2"/>
                <a:stretch>
                  <a:fillRect l="-1701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466" name="yt_shape_15466"/>
          <p:cNvSpPr txBox="1"/>
          <p:nvPr/>
        </p:nvSpPr>
        <p:spPr>
          <a:xfrm>
            <a:off x="540000" y="522985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463" name="yt_shape_15463" title="H_173.2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98037" y="2978756"/>
            <a:ext cx="1995924" cy="2200797"/>
            <a:chOff x="0" y="0"/>
            <a:chExt cx="1995924" cy="2200797"/>
          </a:xfrm>
        </p:grpSpPr>
        <p:pic>
          <p:nvPicPr>
            <p:cNvPr id="2" name="yt_image_15463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95924" cy="18047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465" name="yt_shape_15465"/>
            <p:cNvSpPr txBox="1"/>
            <p:nvPr/>
          </p:nvSpPr>
          <p:spPr>
            <a:xfrm>
              <a:off x="464681" y="184079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0FF69C2-4EE1-3847-F8D1-5AB8920E1093}"/>
              </a:ext>
            </a:extLst>
          </p:cNvPr>
          <p:cNvSpPr txBox="1"/>
          <p:nvPr/>
        </p:nvSpPr>
        <p:spPr>
          <a:xfrm>
            <a:off x="10522796" y="2293691"/>
            <a:ext cx="3324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467" name="yt_shape_15467"/>
              <p:cNvSpPr txBox="1"/>
              <p:nvPr/>
            </p:nvSpPr>
            <p:spPr>
              <a:xfrm>
                <a:off x="540119" y="1523482"/>
                <a:ext cx="11111999" cy="167981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（怀化市中考）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 baseline="-25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都是一边在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轴上的等边三角形，点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都在反比例函数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）的图象上，点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都在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轴上，则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的坐标为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467" name="yt_shape_15467" descr="{&quot;rangeId&quot;: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23482"/>
                <a:ext cx="11111999" cy="1679819"/>
              </a:xfrm>
              <a:prstGeom prst="rect">
                <a:avLst/>
              </a:prstGeom>
              <a:blipFill>
                <a:blip r:embed="rId2"/>
                <a:stretch>
                  <a:fillRect l="-1701" t="-3273" r="-165" b="-105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472" name="yt_shape_15472"/>
          <p:cNvSpPr txBox="1"/>
          <p:nvPr/>
        </p:nvSpPr>
        <p:spPr>
          <a:xfrm>
            <a:off x="540000" y="537186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469" name="yt_shape_15469" title="H_150.7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56715" y="3406453"/>
            <a:ext cx="2278569" cy="1915047"/>
            <a:chOff x="0" y="0"/>
            <a:chExt cx="2278569" cy="1915047"/>
          </a:xfrm>
        </p:grpSpPr>
        <p:pic>
          <p:nvPicPr>
            <p:cNvPr id="2" name="yt_image_15469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278569" cy="15190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471" name="yt_shape_15471"/>
            <p:cNvSpPr txBox="1"/>
            <p:nvPr/>
          </p:nvSpPr>
          <p:spPr>
            <a:xfrm>
              <a:off x="606003" y="155504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DB8060D-7298-7668-FA42-9AB9EEBBA6F0}"/>
                  </a:ext>
                </a:extLst>
              </p:cNvPr>
              <p:cNvSpPr txBox="1"/>
              <p:nvPr/>
            </p:nvSpPr>
            <p:spPr>
              <a:xfrm>
                <a:off x="8117732" y="2630166"/>
                <a:ext cx="1779270" cy="5227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8, 'hasSerialNum': 1, 'mathAnswerShape': 1}">
                <a:extLst>
                  <a:ext uri="{FF2B5EF4-FFF2-40B4-BE49-F238E27FC236}">
                    <a16:creationId xmlns:a16="http://schemas.microsoft.com/office/drawing/2014/main" id="{7DB8060D-7298-7668-FA42-9AB9EEBBA6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17732" y="2630166"/>
                <a:ext cx="1779270" cy="522745"/>
              </a:xfrm>
              <a:prstGeom prst="rect">
                <a:avLst/>
              </a:prstGeom>
              <a:blipFill>
                <a:blip r:embed="rId4"/>
                <a:stretch>
                  <a:fillRect l="-5479" r="-5137" b="-279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73" name="yt_shape_15473"/>
          <p:cNvSpPr txBox="1"/>
          <p:nvPr/>
        </p:nvSpPr>
        <p:spPr>
          <a:xfrm>
            <a:off x="540000" y="936230"/>
            <a:ext cx="30777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三、解答题（共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分）</a:t>
            </a:r>
          </a:p>
        </p:txBody>
      </p:sp>
      <p:sp>
        <p:nvSpPr>
          <p:cNvPr id="15474" name="yt_shape_15474"/>
          <p:cNvSpPr txBox="1"/>
          <p:nvPr/>
        </p:nvSpPr>
        <p:spPr>
          <a:xfrm>
            <a:off x="540119" y="141553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（永州市中考）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如图，已知点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轴的交点，将点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向上平移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个单位后所得点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在某反比例函数图象上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5475" name="yt_image_1547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2065" y="2527332"/>
            <a:ext cx="1907868" cy="1836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477" name="yt_shape_15477"/>
          <p:cNvSpPr txBox="1"/>
          <p:nvPr/>
        </p:nvSpPr>
        <p:spPr>
          <a:xfrm>
            <a:off x="540000" y="4414516"/>
            <a:ext cx="280365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的坐标；</a:t>
            </a:r>
          </a:p>
        </p:txBody>
      </p:sp>
      <p:sp>
        <p:nvSpPr>
          <p:cNvPr id="15478" name="yt_shape_15478"/>
          <p:cNvSpPr txBox="1"/>
          <p:nvPr/>
        </p:nvSpPr>
        <p:spPr>
          <a:xfrm>
            <a:off x="540000" y="4893819"/>
            <a:ext cx="453970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）确定该反比例函数的表达式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5479" name="yt_shape_15479"/>
          <p:cNvSpPr txBox="1"/>
          <p:nvPr/>
        </p:nvSpPr>
        <p:spPr>
          <a:xfrm>
            <a:off x="540000" y="5373122"/>
            <a:ext cx="5948744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）令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点的坐标为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364EE21-BDA6-31B3-6D4E-EE96B8D492B7}"/>
              </a:ext>
            </a:extLst>
          </p:cNvPr>
          <p:cNvSpPr txBox="1"/>
          <p:nvPr/>
        </p:nvSpPr>
        <p:spPr>
          <a:xfrm>
            <a:off x="449989" y="5326316"/>
            <a:ext cx="6071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1A48ECF-30C3-1597-CBF8-AF8A9F622425}"/>
              </a:ext>
            </a:extLst>
          </p:cNvPr>
          <p:cNvSpPr txBox="1"/>
          <p:nvPr/>
        </p:nvSpPr>
        <p:spPr>
          <a:xfrm>
            <a:off x="449989" y="5801804"/>
            <a:ext cx="3675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点的坐标为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480" name="yt_shape_15480"/>
              <p:cNvSpPr txBox="1"/>
              <p:nvPr/>
            </p:nvSpPr>
            <p:spPr>
              <a:xfrm>
                <a:off x="540000" y="2702950"/>
                <a:ext cx="9055749" cy="181209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）将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）向上平移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个单位后得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设过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）的反比例函数的表达式为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所求反比例函数的表达式为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480" name="yt_shape_15480" descr="{&quot;rangeId&quot;:17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702950"/>
                <a:ext cx="9055749" cy="1812099"/>
              </a:xfrm>
              <a:prstGeom prst="rect">
                <a:avLst/>
              </a:prstGeom>
              <a:blipFill>
                <a:blip r:embed="rId2"/>
                <a:stretch>
                  <a:fillRect l="-2088" t="-2685" r="-1077" b="-46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FDFF2B9-36C7-7691-0889-4CEE22D0CA00}"/>
              </a:ext>
            </a:extLst>
          </p:cNvPr>
          <p:cNvSpPr txBox="1"/>
          <p:nvPr/>
        </p:nvSpPr>
        <p:spPr>
          <a:xfrm>
            <a:off x="449989" y="2656144"/>
            <a:ext cx="70285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）将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）向上平移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个单位后得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C340A33-BF19-BCF9-CBC6-AADB489A0A1C}"/>
                  </a:ext>
                </a:extLst>
              </p:cNvPr>
              <p:cNvSpPr txBox="1"/>
              <p:nvPr/>
            </p:nvSpPr>
            <p:spPr>
              <a:xfrm>
                <a:off x="449989" y="3131632"/>
                <a:ext cx="9148254" cy="7784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设过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）的反比例函数的表达式为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，则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7, 'mathAnswerShape': 1}">
                <a:extLst>
                  <a:ext uri="{FF2B5EF4-FFF2-40B4-BE49-F238E27FC236}">
                    <a16:creationId xmlns:a16="http://schemas.microsoft.com/office/drawing/2014/main" id="{FC340A33-BF19-BCF9-CBC6-AADB489A0A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31632"/>
                <a:ext cx="9148254" cy="778460"/>
              </a:xfrm>
              <a:prstGeom prst="rect">
                <a:avLst/>
              </a:prstGeom>
              <a:blipFill>
                <a:blip r:embed="rId3"/>
                <a:stretch>
                  <a:fillRect l="-1066" r="-999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DAC3C47-37AE-7A6D-9901-18A55FA5E772}"/>
                  </a:ext>
                </a:extLst>
              </p:cNvPr>
              <p:cNvSpPr txBox="1"/>
              <p:nvPr/>
            </p:nvSpPr>
            <p:spPr>
              <a:xfrm>
                <a:off x="449989" y="3816480"/>
                <a:ext cx="4796155" cy="72785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所求反比例函数的表达式为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7, 'mathAnswerShape': 1}">
                <a:extLst>
                  <a:ext uri="{FF2B5EF4-FFF2-40B4-BE49-F238E27FC236}">
                    <a16:creationId xmlns:a16="http://schemas.microsoft.com/office/drawing/2014/main" id="{1DAC3C47-37AE-7A6D-9901-18A55FA5E7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16480"/>
                <a:ext cx="4796155" cy="727850"/>
              </a:xfrm>
              <a:prstGeom prst="rect">
                <a:avLst/>
              </a:prstGeom>
              <a:blipFill>
                <a:blip r:embed="rId4"/>
                <a:stretch>
                  <a:fillRect l="-2033" r="-2033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482" name="yt_shape_15482"/>
              <p:cNvSpPr txBox="1"/>
              <p:nvPr/>
            </p:nvSpPr>
            <p:spPr>
              <a:xfrm>
                <a:off x="540119" y="1630806"/>
                <a:ext cx="11111999" cy="11101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（衡阳市中考）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如图，正比例函数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的图象与反比例函数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）的图象相交于点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5482" name="yt_shape_15482" descr="{&quot;rangeId&quot;:28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10112"/>
              </a:xfrm>
              <a:prstGeom prst="rect">
                <a:avLst/>
              </a:prstGeom>
              <a:blipFill>
                <a:blip r:embed="rId2"/>
                <a:stretch>
                  <a:fillRect l="-1701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484" name="yt_image_15484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48804" y="2944070"/>
            <a:ext cx="2294391" cy="21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2032</Words>
  <Application>Microsoft Office PowerPoint</Application>
  <PresentationFormat>宽屏</PresentationFormat>
  <Paragraphs>103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0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43</cp:revision>
  <dcterms:created xsi:type="dcterms:W3CDTF">2023-05-05T05:33:04Z</dcterms:created>
  <dcterms:modified xsi:type="dcterms:W3CDTF">2023-10-20T07:51:38Z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