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  <p:sldId id="345" r:id="rId24"/>
    <p:sldId id="346" r:id="rId25"/>
    <p:sldId id="347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3089275"/>
            <a:ext cx="47815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168400"/>
            <a:ext cx="8858250" cy="452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34175" y="2192020"/>
            <a:ext cx="1056005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1455" y="4803775"/>
            <a:ext cx="576580" cy="781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953500" cy="577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96440" y="4241165"/>
            <a:ext cx="6883400" cy="230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736600"/>
            <a:ext cx="8877300" cy="269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520" y="3001645"/>
            <a:ext cx="5041900" cy="208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805" y="5153025"/>
            <a:ext cx="838835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1385" y="5712460"/>
            <a:ext cx="6388100" cy="1054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19300" y="3013710"/>
            <a:ext cx="8589010" cy="3752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377950"/>
            <a:ext cx="8934450" cy="41021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933575"/>
            <a:ext cx="8369300" cy="2990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55430" y="1933575"/>
            <a:ext cx="805815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1350" y="4050665"/>
            <a:ext cx="4318000" cy="99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2133600"/>
            <a:ext cx="8915400" cy="2590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216025"/>
            <a:ext cx="8502650" cy="4425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44675" y="2609215"/>
            <a:ext cx="7438390" cy="3112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41665" y="1750060"/>
            <a:ext cx="532130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764540"/>
            <a:ext cx="8877300" cy="201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1988820"/>
            <a:ext cx="4178300" cy="207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170" y="4364990"/>
            <a:ext cx="8407400" cy="205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96390" y="4278630"/>
            <a:ext cx="8794750" cy="137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3110" y="2099945"/>
            <a:ext cx="4178935" cy="212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05940" y="5786120"/>
            <a:ext cx="8341995" cy="629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031875"/>
            <a:ext cx="8934450" cy="47942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5725" y="756920"/>
            <a:ext cx="3479800" cy="393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5525" y="795020"/>
            <a:ext cx="4064000" cy="3556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5725" y="1203960"/>
            <a:ext cx="6045200" cy="660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445" y="1879600"/>
            <a:ext cx="8369300" cy="1416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4495" y="3480435"/>
            <a:ext cx="7587615" cy="32143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0510" y="2825750"/>
            <a:ext cx="3479800" cy="6032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355725" y="788670"/>
            <a:ext cx="7637145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6055" y="1863725"/>
            <a:ext cx="314452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4742815"/>
            <a:ext cx="120904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27855" y="5382895"/>
            <a:ext cx="126238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96000" y="5383530"/>
            <a:ext cx="126238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48295" y="5383530"/>
            <a:ext cx="87503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30010" y="6091555"/>
            <a:ext cx="715645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92720" y="6091555"/>
            <a:ext cx="120015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01445" y="2379980"/>
            <a:ext cx="8482330" cy="1049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9344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905000"/>
            <a:ext cx="8858250" cy="304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360" y="4581525"/>
            <a:ext cx="5594350" cy="2051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6295" y="241236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4715" y="458152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900430"/>
            <a:ext cx="8915400" cy="481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5893435"/>
            <a:ext cx="7219950" cy="4318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2308225"/>
            <a:ext cx="8483600" cy="2241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81200" y="2245360"/>
            <a:ext cx="5024120" cy="749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99285" y="3116580"/>
            <a:ext cx="8527415" cy="1487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914400"/>
            <a:ext cx="8896350" cy="50292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793750"/>
            <a:ext cx="8464550" cy="527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920" y="5474970"/>
            <a:ext cx="6972300" cy="711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88455" y="1247775"/>
            <a:ext cx="6076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0495" y="1803400"/>
            <a:ext cx="607695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6260" y="1803400"/>
            <a:ext cx="88900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7150" y="1803400"/>
            <a:ext cx="889000" cy="445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63725" y="5106035"/>
            <a:ext cx="9098280" cy="1152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985" y="947420"/>
            <a:ext cx="8464550" cy="5435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74800" y="947420"/>
            <a:ext cx="8732520" cy="543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136650"/>
            <a:ext cx="8896350" cy="4584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6295" y="2214880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26295" y="433895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162050"/>
            <a:ext cx="8858250" cy="453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6295" y="2283460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5335" y="437705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292225"/>
            <a:ext cx="8839200" cy="4273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72015" y="1917700"/>
            <a:ext cx="532130" cy="46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08685"/>
            <a:ext cx="8896350" cy="5346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73590" y="1951355"/>
            <a:ext cx="53213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73590" y="4928870"/>
            <a:ext cx="532130" cy="438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65200"/>
            <a:ext cx="8915400" cy="492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7870" y="2519045"/>
            <a:ext cx="53213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90770" y="4994275"/>
            <a:ext cx="532130" cy="78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965200"/>
            <a:ext cx="8877300" cy="492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58250" y="2161540"/>
            <a:ext cx="532130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79925" y="3592830"/>
            <a:ext cx="532130" cy="742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0380" y="5001895"/>
            <a:ext cx="532130" cy="773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508125"/>
            <a:ext cx="8896350" cy="3841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1130" y="2073275"/>
            <a:ext cx="532130" cy="73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78290" y="4547870"/>
            <a:ext cx="532130" cy="711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2025-03-03T02:26:57Z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