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82925" y="3089275"/>
            <a:ext cx="602615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1140" y="917575"/>
            <a:ext cx="8915400" cy="517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91355" y="1556385"/>
            <a:ext cx="5925820" cy="782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78025" y="2637790"/>
            <a:ext cx="2635250" cy="790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190" y="894715"/>
            <a:ext cx="8877300" cy="532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16880" y="1563370"/>
            <a:ext cx="64008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31180" y="2988945"/>
            <a:ext cx="860425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51755" y="5646420"/>
            <a:ext cx="3640455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893445"/>
            <a:ext cx="89154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515" y="5670550"/>
            <a:ext cx="5842000" cy="52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17715" y="5624830"/>
            <a:ext cx="60960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2178050"/>
            <a:ext cx="8915400" cy="250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77200" y="4122420"/>
            <a:ext cx="1888490" cy="425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145" y="787400"/>
            <a:ext cx="89725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9305" y="3511550"/>
            <a:ext cx="4311650" cy="195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0265" y="5560695"/>
            <a:ext cx="2209800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0065" y="5560695"/>
            <a:ext cx="2057400" cy="393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0265" y="6087745"/>
            <a:ext cx="2114550" cy="374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34815" y="6144895"/>
            <a:ext cx="850900" cy="31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0265" y="3511550"/>
            <a:ext cx="4462780" cy="3032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9370" y="781050"/>
            <a:ext cx="8858250" cy="380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5140" y="4664710"/>
            <a:ext cx="5270500" cy="1016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650" y="4584700"/>
            <a:ext cx="2965450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55140" y="4664710"/>
            <a:ext cx="5391150" cy="1284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4650" y="4622800"/>
            <a:ext cx="30226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1490" y="880110"/>
            <a:ext cx="3613150" cy="4686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8965" y="954405"/>
            <a:ext cx="3746500" cy="4780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247775"/>
            <a:ext cx="8934450" cy="4362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9290" y="3870960"/>
            <a:ext cx="8886190" cy="181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052830"/>
            <a:ext cx="5613400" cy="406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3660" y="1052195"/>
            <a:ext cx="5558790" cy="418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8877300" cy="237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379470"/>
            <a:ext cx="8369300" cy="3257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5390" y="4046220"/>
            <a:ext cx="71628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6320" y="6057265"/>
            <a:ext cx="655955" cy="432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6340" y="779780"/>
            <a:ext cx="8915400" cy="103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1868170"/>
            <a:ext cx="8858250" cy="4743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304020" y="1868170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04020" y="3581400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49740" y="5561330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1943100"/>
            <a:ext cx="73533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2051050"/>
            <a:ext cx="4762500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8915" y="1139825"/>
            <a:ext cx="8350250" cy="1104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775" y="2459355"/>
            <a:ext cx="8426450" cy="321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31670" y="2459355"/>
            <a:ext cx="7226300" cy="108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1670" y="3700780"/>
            <a:ext cx="8611870" cy="2053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896350" cy="56769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675" y="635000"/>
            <a:ext cx="5746750" cy="46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50" y="1196340"/>
            <a:ext cx="8407400" cy="5454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3675" y="4403725"/>
            <a:ext cx="361696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6235" y="4301490"/>
            <a:ext cx="1905000" cy="2349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03350" y="5038725"/>
            <a:ext cx="6084570" cy="167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6430" y="787400"/>
            <a:ext cx="7429500" cy="5664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91335" y="725805"/>
            <a:ext cx="7614285" cy="5794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5910" y="800100"/>
            <a:ext cx="8953500" cy="5759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57705" y="4403090"/>
            <a:ext cx="6655435" cy="2283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815" y="1549400"/>
            <a:ext cx="5670550" cy="254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6620" y="3623945"/>
            <a:ext cx="1682750" cy="35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8895" y="1502410"/>
            <a:ext cx="5893435" cy="2816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791210"/>
            <a:ext cx="8388350" cy="562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8760" y="791210"/>
            <a:ext cx="8634730" cy="287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6545" y="3827780"/>
            <a:ext cx="5848350" cy="2686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2570" y="859790"/>
            <a:ext cx="8953500" cy="53975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5285" y="779145"/>
            <a:ext cx="8521700" cy="424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965" y="5175250"/>
            <a:ext cx="6159500" cy="101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45285" y="779145"/>
            <a:ext cx="6373495" cy="337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0050" y="793750"/>
            <a:ext cx="2152650" cy="2635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45285" y="4364355"/>
            <a:ext cx="7119620" cy="1210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51965" y="5780405"/>
            <a:ext cx="6655435" cy="495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938530"/>
            <a:ext cx="8877300" cy="5194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70720" y="2233930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0580" y="1190625"/>
            <a:ext cx="7594600" cy="4476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73885" y="1190625"/>
            <a:ext cx="7934960" cy="46742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3370" y="770255"/>
            <a:ext cx="17399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3270" y="770255"/>
            <a:ext cx="266700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370" y="1189355"/>
            <a:ext cx="5594350" cy="622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7720" y="1189355"/>
            <a:ext cx="2000250" cy="6413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3370" y="1966595"/>
            <a:ext cx="5251450" cy="415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49705" y="770255"/>
            <a:ext cx="7708265" cy="544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836930"/>
            <a:ext cx="8858250" cy="57023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3141345"/>
            <a:ext cx="4914900" cy="357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681355"/>
            <a:ext cx="6216650" cy="238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3660" y="3232785"/>
            <a:ext cx="4965700" cy="3484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836930"/>
            <a:ext cx="8483600" cy="398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4797425"/>
            <a:ext cx="1244600" cy="66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99260" y="906780"/>
            <a:ext cx="540702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89165" y="906780"/>
            <a:ext cx="3031490" cy="2522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315" y="1482725"/>
            <a:ext cx="4249420" cy="4141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836930"/>
            <a:ext cx="5403850" cy="226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115" y="764540"/>
            <a:ext cx="2870200" cy="2635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3213100"/>
            <a:ext cx="4216400" cy="274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0485" y="906780"/>
            <a:ext cx="5407025" cy="98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1030" y="906780"/>
            <a:ext cx="2961640" cy="2493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v</a:t>
            </a:r>
            <a:endParaRPr lang="en-US" altLang="zh-CN"/>
          </a:p>
        </p:txBody>
      </p:sp>
      <p:sp>
        <p:nvSpPr>
          <p:cNvPr id="6" name="矩形 5"/>
          <p:cNvSpPr/>
          <p:nvPr/>
        </p:nvSpPr>
        <p:spPr>
          <a:xfrm>
            <a:off x="1343660" y="2059940"/>
            <a:ext cx="4752975" cy="3958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124585"/>
            <a:ext cx="7594600" cy="384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3195" y="1028700"/>
            <a:ext cx="7705725" cy="4019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7350" y="1406525"/>
            <a:ext cx="8877300" cy="404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52965" y="4015740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050" y="1181100"/>
            <a:ext cx="8877300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46920" y="1715770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209675"/>
            <a:ext cx="899160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98685" y="2675255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560" y="835025"/>
            <a:ext cx="8915400" cy="564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54845" y="2583815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54845" y="5553710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9715" y="1059180"/>
            <a:ext cx="893445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39300" y="4320540"/>
            <a:ext cx="51816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508125"/>
            <a:ext cx="8934450" cy="384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06635" y="2165350"/>
            <a:ext cx="65659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231390" y="2804795"/>
            <a:ext cx="191198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93565" y="4860925"/>
            <a:ext cx="55753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在屏幕上显示</PresentationFormat>
  <Paragraphs>2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2025-03-03T03:23:00Z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