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0" r:id="rId7"/>
    <p:sldId id="371" r:id="rId8"/>
    <p:sldId id="372" r:id="rId9"/>
    <p:sldId id="373" r:id="rId10"/>
    <p:sldId id="374" r:id="rId11"/>
    <p:sldId id="375" r:id="rId12"/>
    <p:sldId id="377" r:id="rId13"/>
    <p:sldId id="378" r:id="rId14"/>
    <p:sldId id="376" r:id="rId15"/>
    <p:sldId id="379" r:id="rId16"/>
    <p:sldId id="38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00" name="yt_shape_15600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601" name="yt_shape_15601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（随州市中考）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下列条件中不能判断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05" name="yt_table_15605_skip" title="H_83.7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7158960"/>
                  </p:ext>
                </p:extLst>
              </p:nvPr>
            </p:nvGraphicFramePr>
            <p:xfrm>
              <a:off x="540000" y="2338738"/>
              <a:ext cx="6439536" cy="1063435"/>
            </p:xfrm>
            <a:graphic>
              <a:graphicData uri="http://schemas.openxmlformats.org/drawingml/2006/table">
                <a:tbl>
                  <a:tblPr/>
                  <a:tblGrid>
                    <a:gridCol w="3866198">
                      <a:extLst>
                        <a:ext uri="{9D8B030D-6E8A-4147-A177-3AD203B41FA5}">
                          <a16:colId xmlns:a16="http://schemas.microsoft.com/office/drawing/2014/main" val="10885"/>
                        </a:ext>
                      </a:extLst>
                    </a:gridCol>
                    <a:gridCol w="2573338">
                      <a:extLst>
                        <a:ext uri="{9D8B030D-6E8A-4147-A177-3AD203B41FA5}">
                          <a16:colId xmlns:a16="http://schemas.microsoft.com/office/drawing/2014/main" val="108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AED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605" name="yt_table_15605_skip" descr="{&quot;rangeId&quot;:2,&quot;type&quot;:&quot;Option&quot;,&quot;drawing&quot;:[&quot;yt_shape_15602&quot;]}" title="H_83.7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7158960"/>
                  </p:ext>
                </p:extLst>
              </p:nvPr>
            </p:nvGraphicFramePr>
            <p:xfrm>
              <a:off x="540000" y="2338738"/>
              <a:ext cx="6439536" cy="1063435"/>
            </p:xfrm>
            <a:graphic>
              <a:graphicData uri="http://schemas.openxmlformats.org/drawingml/2006/table">
                <a:tbl>
                  <a:tblPr/>
                  <a:tblGrid>
                    <a:gridCol w="3866198">
                      <a:extLst>
                        <a:ext uri="{9D8B030D-6E8A-4147-A177-3AD203B41FA5}">
                          <a16:colId xmlns:a16="http://schemas.microsoft.com/office/drawing/2014/main" val="10885"/>
                        </a:ext>
                      </a:extLst>
                    </a:gridCol>
                    <a:gridCol w="2573338">
                      <a:extLst>
                        <a:ext uri="{9D8B030D-6E8A-4147-A177-3AD203B41FA5}">
                          <a16:colId xmlns:a16="http://schemas.microsoft.com/office/drawing/2014/main" val="1088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AED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0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664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474" t="-7358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02" name="yt_shape_15602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3870" y="2338738"/>
            <a:ext cx="1495942" cy="1652157"/>
            <a:chOff x="0" y="0"/>
            <a:chExt cx="1495942" cy="1652157"/>
          </a:xfrm>
        </p:grpSpPr>
        <p:pic>
          <p:nvPicPr>
            <p:cNvPr id="3" name="yt_image_1560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594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04" name="yt_shape_15604"/>
            <p:cNvSpPr txBox="1"/>
            <p:nvPr/>
          </p:nvSpPr>
          <p:spPr>
            <a:xfrm>
              <a:off x="214690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606" name="yt_shape_15606"/>
              <p:cNvSpPr txBox="1"/>
              <p:nvPr/>
            </p:nvSpPr>
            <p:spPr>
              <a:xfrm>
                <a:off x="540000" y="4041318"/>
                <a:ext cx="7802200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606" name="yt_shape_15606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41318"/>
                <a:ext cx="7802200" cy="645305"/>
              </a:xfrm>
              <a:prstGeom prst="rect">
                <a:avLst/>
              </a:prstGeom>
              <a:blipFill>
                <a:blip r:embed="rId4"/>
                <a:stretch>
                  <a:fillRect l="-2424" r="-1486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11" name="yt_table_15611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311835"/>
                  </p:ext>
                </p:extLst>
              </p:nvPr>
            </p:nvGraphicFramePr>
            <p:xfrm>
              <a:off x="540000" y="4737411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88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8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8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611" name="yt_table_15611_skip" descr="{&quot;rangeId&quot;:3,&quot;type&quot;:&quot;Option&quot;,&quot;drawing&quot;:[&quot;yt_shape_15608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93311835"/>
                  </p:ext>
                </p:extLst>
              </p:nvPr>
            </p:nvGraphicFramePr>
            <p:xfrm>
              <a:off x="540000" y="4737411"/>
              <a:ext cx="6800216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88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8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88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9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08" name="yt_shape_15608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9337" y="4737411"/>
            <a:ext cx="1160402" cy="1689876"/>
            <a:chOff x="0" y="0"/>
            <a:chExt cx="1160402" cy="1689876"/>
          </a:xfrm>
        </p:grpSpPr>
        <p:pic>
          <p:nvPicPr>
            <p:cNvPr id="2" name="yt_image_1560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160402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10" name="yt_shape_15610"/>
            <p:cNvSpPr txBox="1"/>
            <p:nvPr/>
          </p:nvSpPr>
          <p:spPr>
            <a:xfrm>
              <a:off x="46920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A976222-3372-B23F-1140-606ACEEC8E77}"/>
              </a:ext>
            </a:extLst>
          </p:cNvPr>
          <p:cNvSpPr txBox="1"/>
          <p:nvPr/>
        </p:nvSpPr>
        <p:spPr>
          <a:xfrm>
            <a:off x="4207721" y="18079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43C24A-5E66-6501-D505-AC6756F54281}"/>
              </a:ext>
            </a:extLst>
          </p:cNvPr>
          <p:cNvSpPr txBox="1"/>
          <p:nvPr/>
        </p:nvSpPr>
        <p:spPr>
          <a:xfrm>
            <a:off x="7516333" y="3994512"/>
            <a:ext cx="383285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5" name="yt_shape_15665"/>
          <p:cNvSpPr txBox="1"/>
          <p:nvPr/>
        </p:nvSpPr>
        <p:spPr>
          <a:xfrm>
            <a:off x="540119" y="20649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分）如图所示，正方形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666" name="yt_image_1566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888" y="3855061"/>
            <a:ext cx="2016224" cy="182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9E1643A-344E-CF0C-4A4B-A4DCB6B9CD6C}"/>
              </a:ext>
            </a:extLst>
          </p:cNvPr>
          <p:cNvSpPr txBox="1"/>
          <p:nvPr/>
        </p:nvSpPr>
        <p:spPr>
          <a:xfrm>
            <a:off x="449989" y="2383228"/>
            <a:ext cx="539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752527-3B42-8FDC-C253-3200ED851906}"/>
              </a:ext>
            </a:extLst>
          </p:cNvPr>
          <p:cNvSpPr txBox="1"/>
          <p:nvPr/>
        </p:nvSpPr>
        <p:spPr>
          <a:xfrm>
            <a:off x="449989" y="2858716"/>
            <a:ext cx="3112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EB2180-F92A-34D4-0571-2E0CF1C29421}"/>
              </a:ext>
            </a:extLst>
          </p:cNvPr>
          <p:cNvSpPr txBox="1"/>
          <p:nvPr/>
        </p:nvSpPr>
        <p:spPr>
          <a:xfrm>
            <a:off x="449989" y="3334204"/>
            <a:ext cx="2658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1E905A-5172-CE19-DD15-062965C57283}"/>
              </a:ext>
            </a:extLst>
          </p:cNvPr>
          <p:cNvSpPr txBox="1"/>
          <p:nvPr/>
        </p:nvSpPr>
        <p:spPr>
          <a:xfrm>
            <a:off x="449989" y="3809692"/>
            <a:ext cx="4413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94BA1C-9F3D-A109-CD91-9DA2934BCC76}"/>
              </a:ext>
            </a:extLst>
          </p:cNvPr>
          <p:cNvSpPr txBox="1"/>
          <p:nvPr/>
        </p:nvSpPr>
        <p:spPr>
          <a:xfrm>
            <a:off x="449989" y="4285180"/>
            <a:ext cx="244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8F28A2-0444-0A1A-8C22-2A763C65DFB5}"/>
              </a:ext>
            </a:extLst>
          </p:cNvPr>
          <p:cNvSpPr txBox="1"/>
          <p:nvPr/>
        </p:nvSpPr>
        <p:spPr>
          <a:xfrm>
            <a:off x="449989" y="4760668"/>
            <a:ext cx="261886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5668">
            <a:extLst>
              <a:ext uri="{FF2B5EF4-FFF2-40B4-BE49-F238E27FC236}">
                <a16:creationId xmlns:a16="http://schemas.microsoft.com/office/drawing/2014/main" id="{DE922EB9-FB49-A228-B224-2744D65A13E1}"/>
              </a:ext>
            </a:extLst>
          </p:cNvPr>
          <p:cNvSpPr txBox="1"/>
          <p:nvPr/>
        </p:nvSpPr>
        <p:spPr>
          <a:xfrm>
            <a:off x="545181" y="2002383"/>
            <a:ext cx="40784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71" name="yt_shape_15671"/>
              <p:cNvSpPr txBox="1"/>
              <p:nvPr/>
            </p:nvSpPr>
            <p:spPr>
              <a:xfrm>
                <a:off x="540000" y="1454621"/>
                <a:ext cx="5746766" cy="47441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4.9.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671" name="yt_shape_156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54621"/>
                <a:ext cx="5746766" cy="4744184"/>
              </a:xfrm>
              <a:prstGeom prst="rect">
                <a:avLst/>
              </a:prstGeom>
              <a:blipFill>
                <a:blip r:embed="rId2"/>
                <a:stretch>
                  <a:fillRect l="-3291" t="-1157" r="-2442" b="-3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CF97F68-7458-9BF1-5E65-9ECE18A5B400}"/>
              </a:ext>
            </a:extLst>
          </p:cNvPr>
          <p:cNvSpPr txBox="1"/>
          <p:nvPr/>
        </p:nvSpPr>
        <p:spPr>
          <a:xfrm>
            <a:off x="449989" y="1407815"/>
            <a:ext cx="587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424F77-7AEC-13F3-AEA0-DEE968347944}"/>
                  </a:ext>
                </a:extLst>
              </p:cNvPr>
              <p:cNvSpPr txBox="1"/>
              <p:nvPr/>
            </p:nvSpPr>
            <p:spPr>
              <a:xfrm>
                <a:off x="449989" y="1883303"/>
                <a:ext cx="452824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424F77-7AEC-13F3-AEA0-DEE9683479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83303"/>
                <a:ext cx="4528248" cy="630441"/>
              </a:xfrm>
              <a:prstGeom prst="rect">
                <a:avLst/>
              </a:prstGeom>
              <a:blipFill>
                <a:blip r:embed="rId3"/>
                <a:stretch>
                  <a:fillRect l="-2153" r="-228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E837426-358D-1C99-2F69-D1D123CE5BEE}"/>
              </a:ext>
            </a:extLst>
          </p:cNvPr>
          <p:cNvSpPr txBox="1"/>
          <p:nvPr/>
        </p:nvSpPr>
        <p:spPr>
          <a:xfrm>
            <a:off x="449989" y="2420132"/>
            <a:ext cx="263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CC4AA2-4A2B-243D-66CD-50D685803EFE}"/>
              </a:ext>
            </a:extLst>
          </p:cNvPr>
          <p:cNvSpPr txBox="1"/>
          <p:nvPr/>
        </p:nvSpPr>
        <p:spPr>
          <a:xfrm>
            <a:off x="449989" y="2895620"/>
            <a:ext cx="2362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1899E9-9E73-2852-135E-5DDFBC402BF1}"/>
              </a:ext>
            </a:extLst>
          </p:cNvPr>
          <p:cNvSpPr txBox="1"/>
          <p:nvPr/>
        </p:nvSpPr>
        <p:spPr>
          <a:xfrm>
            <a:off x="449989" y="3371108"/>
            <a:ext cx="28474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E0F571-5264-1452-7D21-BF2E14215AE4}"/>
                  </a:ext>
                </a:extLst>
              </p:cNvPr>
              <p:cNvSpPr txBox="1"/>
              <p:nvPr/>
            </p:nvSpPr>
            <p:spPr>
              <a:xfrm>
                <a:off x="449989" y="3846596"/>
                <a:ext cx="179425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EE0F571-5264-1452-7D21-BF2E14215A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46596"/>
                <a:ext cx="1794257" cy="768681"/>
              </a:xfrm>
              <a:prstGeom prst="rect">
                <a:avLst/>
              </a:prstGeom>
              <a:blipFill>
                <a:blip r:embed="rId4"/>
                <a:stretch>
                  <a:fillRect l="-5442" r="-544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DFBAB7-081F-88A5-47FA-7DCD6FEC6AEF}"/>
                  </a:ext>
                </a:extLst>
              </p:cNvPr>
              <p:cNvSpPr txBox="1"/>
              <p:nvPr/>
            </p:nvSpPr>
            <p:spPr>
              <a:xfrm>
                <a:off x="449989" y="4521665"/>
                <a:ext cx="1727073" cy="7782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DFBAB7-081F-88A5-47FA-7DCD6FEC6A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21665"/>
                <a:ext cx="1727073" cy="778205"/>
              </a:xfrm>
              <a:prstGeom prst="rect">
                <a:avLst/>
              </a:prstGeom>
              <a:blipFill>
                <a:blip r:embed="rId5"/>
                <a:stretch>
                  <a:fillRect l="-5654" r="-5654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5F770E7-88F8-927D-5006-E4BEABE5C87E}"/>
              </a:ext>
            </a:extLst>
          </p:cNvPr>
          <p:cNvSpPr txBox="1"/>
          <p:nvPr/>
        </p:nvSpPr>
        <p:spPr>
          <a:xfrm>
            <a:off x="449989" y="5206259"/>
            <a:ext cx="1999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3B21D7-DB4D-0540-1CB8-CBE47C667DAF}"/>
              </a:ext>
            </a:extLst>
          </p:cNvPr>
          <p:cNvSpPr txBox="1"/>
          <p:nvPr/>
        </p:nvSpPr>
        <p:spPr>
          <a:xfrm>
            <a:off x="449989" y="5681746"/>
            <a:ext cx="304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5669">
            <a:extLst>
              <a:ext uri="{FF2B5EF4-FFF2-40B4-BE49-F238E27FC236}">
                <a16:creationId xmlns:a16="http://schemas.microsoft.com/office/drawing/2014/main" id="{EF6FA0D8-45E9-DE12-CD10-90D82466710D}"/>
              </a:ext>
            </a:extLst>
          </p:cNvPr>
          <p:cNvSpPr txBox="1"/>
          <p:nvPr/>
        </p:nvSpPr>
        <p:spPr>
          <a:xfrm>
            <a:off x="540000" y="974618"/>
            <a:ext cx="5265865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EFA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3" name="yt_shape_15673"/>
          <p:cNvSpPr txBox="1"/>
          <p:nvPr/>
        </p:nvSpPr>
        <p:spPr>
          <a:xfrm>
            <a:off x="540119" y="19616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的切线，切点为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</a:p>
        </p:txBody>
      </p:sp>
      <p:pic>
        <p:nvPicPr>
          <p:cNvPr id="15674" name="yt_image_156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638" y="3073410"/>
            <a:ext cx="3490722" cy="170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8" name="yt_shape_15678"/>
          <p:cNvSpPr txBox="1"/>
          <p:nvPr/>
        </p:nvSpPr>
        <p:spPr>
          <a:xfrm>
            <a:off x="540000" y="1505033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679" name="yt_image_1567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076" y="2806510"/>
            <a:ext cx="2522476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82" name="yt_shape_15682"/>
          <p:cNvSpPr txBox="1"/>
          <p:nvPr/>
        </p:nvSpPr>
        <p:spPr>
          <a:xfrm>
            <a:off x="540000" y="3459366"/>
            <a:ext cx="2721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683" name="yt_shape_15683"/>
          <p:cNvSpPr txBox="1"/>
          <p:nvPr/>
        </p:nvSpPr>
        <p:spPr>
          <a:xfrm>
            <a:off x="540000" y="3938669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684" name="yt_shape_15684"/>
          <p:cNvSpPr txBox="1"/>
          <p:nvPr/>
        </p:nvSpPr>
        <p:spPr>
          <a:xfrm>
            <a:off x="540000" y="4417972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685" name="yt_shape_15685"/>
          <p:cNvSpPr txBox="1"/>
          <p:nvPr/>
        </p:nvSpPr>
        <p:spPr>
          <a:xfrm>
            <a:off x="540000" y="4897275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686" name="yt_shape_15686"/>
          <p:cNvSpPr txBox="1"/>
          <p:nvPr/>
        </p:nvSpPr>
        <p:spPr>
          <a:xfrm>
            <a:off x="540000" y="5376578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90BBFA-945D-7E53-5CF4-0738CA46C07D}"/>
              </a:ext>
            </a:extLst>
          </p:cNvPr>
          <p:cNvSpPr txBox="1"/>
          <p:nvPr/>
        </p:nvSpPr>
        <p:spPr>
          <a:xfrm>
            <a:off x="449989" y="1458227"/>
            <a:ext cx="319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6F5CF9-F404-BBD7-65D5-989AF8075CA4}"/>
              </a:ext>
            </a:extLst>
          </p:cNvPr>
          <p:cNvSpPr txBox="1"/>
          <p:nvPr/>
        </p:nvSpPr>
        <p:spPr>
          <a:xfrm>
            <a:off x="464503" y="2004680"/>
            <a:ext cx="287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95E2302-A29F-E99E-798A-65453B948E6C}"/>
              </a:ext>
            </a:extLst>
          </p:cNvPr>
          <p:cNvSpPr txBox="1"/>
          <p:nvPr/>
        </p:nvSpPr>
        <p:spPr>
          <a:xfrm>
            <a:off x="464503" y="2483983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B409A0-AD19-E343-99B2-BA619FF8CB10}"/>
              </a:ext>
            </a:extLst>
          </p:cNvPr>
          <p:cNvSpPr txBox="1"/>
          <p:nvPr/>
        </p:nvSpPr>
        <p:spPr>
          <a:xfrm>
            <a:off x="464503" y="2963286"/>
            <a:ext cx="219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AFA641-86B8-128E-2F43-02EF1D425F43}"/>
              </a:ext>
            </a:extLst>
          </p:cNvPr>
          <p:cNvSpPr txBox="1"/>
          <p:nvPr/>
        </p:nvSpPr>
        <p:spPr>
          <a:xfrm>
            <a:off x="464503" y="3442590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5AFC68-01E0-9623-852E-6D8307EF5660}"/>
              </a:ext>
            </a:extLst>
          </p:cNvPr>
          <p:cNvSpPr txBox="1"/>
          <p:nvPr/>
        </p:nvSpPr>
        <p:spPr>
          <a:xfrm>
            <a:off x="464503" y="3921892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A31A3F-26EC-3AAB-6450-C0BAA95B2325}"/>
              </a:ext>
            </a:extLst>
          </p:cNvPr>
          <p:cNvSpPr txBox="1"/>
          <p:nvPr/>
        </p:nvSpPr>
        <p:spPr>
          <a:xfrm>
            <a:off x="464503" y="4401195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C5D152E-3BDD-8702-66DE-EC84A4FD49BC}"/>
              </a:ext>
            </a:extLst>
          </p:cNvPr>
          <p:cNvSpPr txBox="1"/>
          <p:nvPr/>
        </p:nvSpPr>
        <p:spPr>
          <a:xfrm>
            <a:off x="464503" y="488049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2045F9-AE84-5F91-C865-593D441B3155}"/>
              </a:ext>
            </a:extLst>
          </p:cNvPr>
          <p:cNvSpPr txBox="1"/>
          <p:nvPr/>
        </p:nvSpPr>
        <p:spPr>
          <a:xfrm>
            <a:off x="481965" y="5391666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5676">
            <a:extLst>
              <a:ext uri="{FF2B5EF4-FFF2-40B4-BE49-F238E27FC236}">
                <a16:creationId xmlns:a16="http://schemas.microsoft.com/office/drawing/2014/main" id="{8E300C2A-F061-A713-C200-68391EF29524}"/>
              </a:ext>
            </a:extLst>
          </p:cNvPr>
          <p:cNvSpPr txBox="1"/>
          <p:nvPr/>
        </p:nvSpPr>
        <p:spPr>
          <a:xfrm>
            <a:off x="414060" y="1012063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89" name="yt_shape_15689"/>
              <p:cNvSpPr txBox="1"/>
              <p:nvPr/>
            </p:nvSpPr>
            <p:spPr>
              <a:xfrm>
                <a:off x="540000" y="1611946"/>
                <a:ext cx="5145639" cy="39941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89" name="yt_shape_1568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11946"/>
                <a:ext cx="5145639" cy="3994107"/>
              </a:xfrm>
              <a:prstGeom prst="rect">
                <a:avLst/>
              </a:prstGeom>
              <a:blipFill>
                <a:blip r:embed="rId2"/>
                <a:stretch>
                  <a:fillRect l="-3673" t="-1220" r="-2725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74BD10D-860B-F571-6932-B98F277E9193}"/>
              </a:ext>
            </a:extLst>
          </p:cNvPr>
          <p:cNvSpPr txBox="1"/>
          <p:nvPr/>
        </p:nvSpPr>
        <p:spPr>
          <a:xfrm>
            <a:off x="449989" y="2040628"/>
            <a:ext cx="527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D18A6D-D61C-129F-1BBF-CF0DF3128688}"/>
              </a:ext>
            </a:extLst>
          </p:cNvPr>
          <p:cNvSpPr txBox="1"/>
          <p:nvPr/>
        </p:nvSpPr>
        <p:spPr>
          <a:xfrm>
            <a:off x="449989" y="2516116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41530F-FF56-A596-CF60-6712FCA17BB2}"/>
              </a:ext>
            </a:extLst>
          </p:cNvPr>
          <p:cNvSpPr txBox="1"/>
          <p:nvPr/>
        </p:nvSpPr>
        <p:spPr>
          <a:xfrm>
            <a:off x="449989" y="2991604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1E1487-00C4-766A-4607-031D7CB80AAD}"/>
              </a:ext>
            </a:extLst>
          </p:cNvPr>
          <p:cNvSpPr txBox="1"/>
          <p:nvPr/>
        </p:nvSpPr>
        <p:spPr>
          <a:xfrm>
            <a:off x="449989" y="3467092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DA5F54-5B08-770F-91F3-FDB995843EC8}"/>
              </a:ext>
            </a:extLst>
          </p:cNvPr>
          <p:cNvSpPr txBox="1"/>
          <p:nvPr/>
        </p:nvSpPr>
        <p:spPr>
          <a:xfrm>
            <a:off x="449989" y="3942580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0A5FD95-43DF-3DCE-4CF9-14133F2E3D81}"/>
                  </a:ext>
                </a:extLst>
              </p:cNvPr>
              <p:cNvSpPr txBox="1"/>
              <p:nvPr/>
            </p:nvSpPr>
            <p:spPr>
              <a:xfrm>
                <a:off x="449989" y="4418068"/>
                <a:ext cx="171443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1}">
                <a:extLst>
                  <a:ext uri="{FF2B5EF4-FFF2-40B4-BE49-F238E27FC236}">
                    <a16:creationId xmlns:a16="http://schemas.microsoft.com/office/drawing/2014/main" id="{00A5FD95-43DF-3DCE-4CF9-14133F2E3D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8068"/>
                <a:ext cx="1714436" cy="771792"/>
              </a:xfrm>
              <a:prstGeom prst="rect">
                <a:avLst/>
              </a:prstGeom>
              <a:blipFill>
                <a:blip r:embed="rId3"/>
                <a:stretch>
                  <a:fillRect l="-5694" r="-569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A178B14-4B38-E962-275F-E3E55881FC87}"/>
              </a:ext>
            </a:extLst>
          </p:cNvPr>
          <p:cNvSpPr txBox="1"/>
          <p:nvPr/>
        </p:nvSpPr>
        <p:spPr>
          <a:xfrm>
            <a:off x="449989" y="5096248"/>
            <a:ext cx="2235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677">
            <a:extLst>
              <a:ext uri="{FF2B5EF4-FFF2-40B4-BE49-F238E27FC236}">
                <a16:creationId xmlns:a16="http://schemas.microsoft.com/office/drawing/2014/main" id="{7D31A086-D21F-0BAC-46CC-D5A438DB0A3B}"/>
              </a:ext>
            </a:extLst>
          </p:cNvPr>
          <p:cNvSpPr txBox="1"/>
          <p:nvPr/>
        </p:nvSpPr>
        <p:spPr>
          <a:xfrm>
            <a:off x="540000" y="1453882"/>
            <a:ext cx="25375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2" name="yt_shape_15612"/>
          <p:cNvSpPr txBox="1"/>
          <p:nvPr/>
        </p:nvSpPr>
        <p:spPr>
          <a:xfrm>
            <a:off x="540119" y="10438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（张家界市中考）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的周长比为（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613" name="yt_table_156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722465"/>
              </p:ext>
            </p:extLst>
          </p:nvPr>
        </p:nvGraphicFramePr>
        <p:xfrm>
          <a:off x="540000" y="2003272"/>
          <a:ext cx="8876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9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5615" name="yt_shape_15615"/>
              <p:cNvSpPr txBox="1"/>
              <p:nvPr/>
            </p:nvSpPr>
            <p:spPr>
              <a:xfrm>
                <a:off x="540119" y="2529443"/>
                <a:ext cx="11111999" cy="16793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中，中线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𝐷𝑂𝐸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𝐶𝑂𝐵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，其中正确的个数有（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615" name="yt_shape_1561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29443"/>
                <a:ext cx="11111999" cy="1679306"/>
              </a:xfrm>
              <a:prstGeom prst="rect">
                <a:avLst/>
              </a:prstGeom>
              <a:blipFill>
                <a:blip r:embed="rId2"/>
                <a:stretch>
                  <a:fillRect l="-1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620" name="yt_table_1562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224691"/>
              </p:ext>
            </p:extLst>
          </p:nvPr>
        </p:nvGraphicFramePr>
        <p:xfrm>
          <a:off x="540000" y="4259537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4"/>
                  </a:ext>
                </a:extLst>
              </a:tr>
            </a:tbl>
          </a:graphicData>
        </a:graphic>
      </p:graphicFrame>
      <p:grpSp>
        <p:nvGrpSpPr>
          <p:cNvPr id="15617" name="yt_shape_15617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18098" y="4259537"/>
            <a:ext cx="1731767" cy="1915047"/>
            <a:chOff x="0" y="0"/>
            <a:chExt cx="1731767" cy="1915047"/>
          </a:xfrm>
        </p:grpSpPr>
        <p:pic>
          <p:nvPicPr>
            <p:cNvPr id="2" name="yt_image_1561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1767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19" name="yt_shape_15619"/>
            <p:cNvSpPr txBox="1"/>
            <p:nvPr/>
          </p:nvSpPr>
          <p:spPr>
            <a:xfrm>
              <a:off x="332602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9459DBF-0CF3-E7DA-E1BE-8E71C1CB943A}"/>
              </a:ext>
            </a:extLst>
          </p:cNvPr>
          <p:cNvSpPr txBox="1"/>
          <p:nvPr/>
        </p:nvSpPr>
        <p:spPr>
          <a:xfrm>
            <a:off x="907308" y="14725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3E1C2E-E729-005A-F40E-BF19F7EC558E}"/>
              </a:ext>
            </a:extLst>
          </p:cNvPr>
          <p:cNvSpPr txBox="1"/>
          <p:nvPr/>
        </p:nvSpPr>
        <p:spPr>
          <a:xfrm>
            <a:off x="8369764" y="3158404"/>
            <a:ext cx="383285" cy="108091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22" name="yt_shape_15622"/>
          <p:cNvSpPr txBox="1"/>
          <p:nvPr/>
        </p:nvSpPr>
        <p:spPr>
          <a:xfrm>
            <a:off x="540119" y="9009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626" name="yt_table_1562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689746"/>
              </p:ext>
            </p:extLst>
          </p:nvPr>
        </p:nvGraphicFramePr>
        <p:xfrm>
          <a:off x="540000" y="186039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grpSp>
        <p:nvGrpSpPr>
          <p:cNvPr id="15623" name="yt_shape_15623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6490" y="1860391"/>
            <a:ext cx="2073450" cy="1712736"/>
            <a:chOff x="0" y="0"/>
            <a:chExt cx="2073450" cy="1712736"/>
          </a:xfrm>
        </p:grpSpPr>
        <p:pic>
          <p:nvPicPr>
            <p:cNvPr id="3" name="yt_image_1562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345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25" name="yt_shape_15625"/>
            <p:cNvSpPr txBox="1"/>
            <p:nvPr/>
          </p:nvSpPr>
          <p:spPr>
            <a:xfrm>
              <a:off x="46346" y="1352736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15628" name="yt_shape_15628"/>
          <p:cNvSpPr txBox="1"/>
          <p:nvPr/>
        </p:nvSpPr>
        <p:spPr>
          <a:xfrm>
            <a:off x="540119" y="36235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是等边三角形，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，则下列结论不成立的是（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632" name="yt_table_15632_skip" title="H_89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8427505"/>
                  </p:ext>
                </p:extLst>
              </p:nvPr>
            </p:nvGraphicFramePr>
            <p:xfrm>
              <a:off x="540000" y="4582972"/>
              <a:ext cx="6388736" cy="1137159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903"/>
                        </a:ext>
                      </a:extLst>
                    </a:gridCol>
                    <a:gridCol w="2474913">
                      <a:extLst>
                        <a:ext uri="{9D8B030D-6E8A-4147-A177-3AD203B41FA5}">
                          <a16:colId xmlns:a16="http://schemas.microsoft.com/office/drawing/2014/main" val="109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DAE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632" name="yt_table_15632_skip" descr="{&quot;rangeId&quot;:7,&quot;type&quot;:&quot;Option&quot;,&quot;drawing&quot;:[&quot;yt_shape_15629&quot;]}" title="H_89.5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38427505"/>
                  </p:ext>
                </p:extLst>
              </p:nvPr>
            </p:nvGraphicFramePr>
            <p:xfrm>
              <a:off x="540000" y="4582016"/>
              <a:ext cx="6388736" cy="1137159"/>
            </p:xfrm>
            <a:graphic>
              <a:graphicData uri="http://schemas.openxmlformats.org/drawingml/2006/table">
                <a:tbl>
                  <a:tblPr/>
                  <a:tblGrid>
                    <a:gridCol w="3913823">
                      <a:extLst>
                        <a:ext uri="{9D8B030D-6E8A-4147-A177-3AD203B41FA5}">
                          <a16:colId xmlns:a16="http://schemas.microsoft.com/office/drawing/2014/main" val="10903"/>
                        </a:ext>
                      </a:extLst>
                    </a:gridCol>
                    <a:gridCol w="2474913">
                      <a:extLst>
                        <a:ext uri="{9D8B030D-6E8A-4147-A177-3AD203B41FA5}">
                          <a16:colId xmlns:a16="http://schemas.microsoft.com/office/drawing/2014/main" val="1090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DAE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BAC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45°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6102" r="-6314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8374" t="-66102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29" name="yt_shape_15629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4976" y="4582972"/>
            <a:ext cx="1354806" cy="1734453"/>
            <a:chOff x="0" y="0"/>
            <a:chExt cx="1354806" cy="1734453"/>
          </a:xfrm>
        </p:grpSpPr>
        <p:pic>
          <p:nvPicPr>
            <p:cNvPr id="2" name="yt_image_1562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54806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31" name="yt_shape_15631"/>
            <p:cNvSpPr txBox="1"/>
            <p:nvPr/>
          </p:nvSpPr>
          <p:spPr>
            <a:xfrm>
              <a:off x="144122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6BBA84B-734A-7DBC-2620-E3D25CE1043F}"/>
              </a:ext>
            </a:extLst>
          </p:cNvPr>
          <p:cNvSpPr txBox="1"/>
          <p:nvPr/>
        </p:nvSpPr>
        <p:spPr>
          <a:xfrm>
            <a:off x="7566871" y="13296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93203D-DFBE-135B-4020-57CFE3C0DC6B}"/>
              </a:ext>
            </a:extLst>
          </p:cNvPr>
          <p:cNvSpPr txBox="1"/>
          <p:nvPr/>
        </p:nvSpPr>
        <p:spPr>
          <a:xfrm>
            <a:off x="6120658" y="405221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3" name="yt_shape_15633"/>
          <p:cNvSpPr txBox="1"/>
          <p:nvPr/>
        </p:nvSpPr>
        <p:spPr>
          <a:xfrm>
            <a:off x="540000" y="135360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634" name="yt_shape_15634"/>
              <p:cNvSpPr txBox="1"/>
              <p:nvPr/>
            </p:nvSpPr>
            <p:spPr>
              <a:xfrm>
                <a:off x="540119" y="1832906"/>
                <a:ext cx="11111999" cy="1358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（郴州市中考）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为位似中心，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为位似比作位似变换，得到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34" name="yt_shape_15634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32906"/>
                <a:ext cx="11111999" cy="1358577"/>
              </a:xfrm>
              <a:prstGeom prst="rect">
                <a:avLst/>
              </a:prstGeom>
              <a:blipFill>
                <a:blip r:embed="rId2"/>
                <a:stretch>
                  <a:fillRect l="-1701" r="-55" b="-5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39" name="yt_shape_15639"/>
          <p:cNvSpPr txBox="1"/>
          <p:nvPr/>
        </p:nvSpPr>
        <p:spPr>
          <a:xfrm>
            <a:off x="540000" y="554174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36" name="yt_shape_15636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202" y="3394635"/>
            <a:ext cx="1733594" cy="2096784"/>
            <a:chOff x="0" y="0"/>
            <a:chExt cx="1733594" cy="2096784"/>
          </a:xfrm>
        </p:grpSpPr>
        <p:pic>
          <p:nvPicPr>
            <p:cNvPr id="2" name="yt_image_1563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3594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38" name="yt_shape_15638"/>
            <p:cNvSpPr txBox="1"/>
            <p:nvPr/>
          </p:nvSpPr>
          <p:spPr>
            <a:xfrm>
              <a:off x="333516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549B43-7DF5-0F7F-BE3B-C01D14A7428D}"/>
                  </a:ext>
                </a:extLst>
              </p:cNvPr>
              <p:cNvSpPr txBox="1"/>
              <p:nvPr/>
            </p:nvSpPr>
            <p:spPr>
              <a:xfrm>
                <a:off x="9414721" y="2288588"/>
                <a:ext cx="1131380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549B43-7DF5-0F7F-BE3B-C01D14A74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4721" y="2288588"/>
                <a:ext cx="1131380" cy="7641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0" name="yt_shape_15640"/>
          <p:cNvSpPr txBox="1"/>
          <p:nvPr/>
        </p:nvSpPr>
        <p:spPr>
          <a:xfrm>
            <a:off x="540119" y="18227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写出图中任意一对相似三角形：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644" name="yt_shape_15644"/>
          <p:cNvSpPr txBox="1"/>
          <p:nvPr/>
        </p:nvSpPr>
        <p:spPr>
          <a:xfrm>
            <a:off x="540000" y="507264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41" name="yt_shape_15641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82890" y="3414632"/>
            <a:ext cx="3026219" cy="1607580"/>
            <a:chOff x="0" y="0"/>
            <a:chExt cx="3026219" cy="1607580"/>
          </a:xfrm>
        </p:grpSpPr>
        <p:pic>
          <p:nvPicPr>
            <p:cNvPr id="2" name="yt_image_156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02621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43" name="yt_shape_15643"/>
            <p:cNvSpPr txBox="1"/>
            <p:nvPr/>
          </p:nvSpPr>
          <p:spPr>
            <a:xfrm>
              <a:off x="979828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DA2EC3A-A1D9-2AE3-4A88-5B15908B7845}"/>
              </a:ext>
            </a:extLst>
          </p:cNvPr>
          <p:cNvSpPr txBox="1"/>
          <p:nvPr/>
        </p:nvSpPr>
        <p:spPr>
          <a:xfrm>
            <a:off x="8584457" y="2251384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F98D42-7E7E-0860-6BE2-9AAB0289BE07}"/>
              </a:ext>
            </a:extLst>
          </p:cNvPr>
          <p:cNvSpPr txBox="1"/>
          <p:nvPr/>
        </p:nvSpPr>
        <p:spPr>
          <a:xfrm>
            <a:off x="450108" y="2681152"/>
            <a:ext cx="4899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EFC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EAB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645" name="yt_shape_15645"/>
              <p:cNvSpPr txBox="1"/>
              <p:nvPr/>
            </p:nvSpPr>
            <p:spPr>
              <a:xfrm>
                <a:off x="540119" y="156667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（长沙市中考）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折叠，使顶点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边上的一点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不与端点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重合），折痕交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折叠后与边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645" name="yt_shape_15645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66670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053" b="-5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50" name="yt_shape_15650"/>
          <p:cNvSpPr txBox="1"/>
          <p:nvPr/>
        </p:nvSpPr>
        <p:spPr>
          <a:xfrm>
            <a:off x="540000" y="532867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47" name="yt_shape_15647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3430" y="3368978"/>
            <a:ext cx="1505138" cy="1909332"/>
            <a:chOff x="0" y="0"/>
            <a:chExt cx="1505138" cy="1909332"/>
          </a:xfrm>
        </p:grpSpPr>
        <p:pic>
          <p:nvPicPr>
            <p:cNvPr id="2" name="yt_image_1564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05138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49" name="yt_shape_15649"/>
            <p:cNvSpPr txBox="1"/>
            <p:nvPr/>
          </p:nvSpPr>
          <p:spPr>
            <a:xfrm>
              <a:off x="219288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FD6727-E2E3-C772-7E30-412AA2D6AD8D}"/>
                  </a:ext>
                </a:extLst>
              </p:cNvPr>
              <p:cNvSpPr txBox="1"/>
              <p:nvPr/>
            </p:nvSpPr>
            <p:spPr>
              <a:xfrm>
                <a:off x="8867667" y="244798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FD6727-E2E3-C772-7E30-412AA2D6A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7667" y="2447980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8DEA9FA4-236F-3201-47C0-C4BD37D9E6BC}"/>
              </a:ext>
            </a:extLst>
          </p:cNvPr>
          <p:cNvCxnSpPr/>
          <p:nvPr/>
        </p:nvCxnSpPr>
        <p:spPr>
          <a:xfrm>
            <a:off x="8652879" y="3169410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51" name="yt_shape_15651"/>
          <p:cNvSpPr txBox="1"/>
          <p:nvPr/>
        </p:nvSpPr>
        <p:spPr>
          <a:xfrm>
            <a:off x="540119" y="20324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，一直线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655" name="yt_shape_15655"/>
          <p:cNvSpPr txBox="1"/>
          <p:nvPr/>
        </p:nvSpPr>
        <p:spPr>
          <a:xfrm>
            <a:off x="540000" y="486286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652" name="yt_shape_15652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9058" y="3144283"/>
            <a:ext cx="1353882" cy="1668159"/>
            <a:chOff x="0" y="0"/>
            <a:chExt cx="1353882" cy="1668159"/>
          </a:xfrm>
        </p:grpSpPr>
        <p:pic>
          <p:nvPicPr>
            <p:cNvPr id="2" name="yt_image_1565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53882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54" name="yt_shape_15654"/>
            <p:cNvSpPr txBox="1"/>
            <p:nvPr/>
          </p:nvSpPr>
          <p:spPr>
            <a:xfrm>
              <a:off x="67477" y="130815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13B3BE-BECC-AC67-2A5F-B16BF3B209BA}"/>
              </a:ext>
            </a:extLst>
          </p:cNvPr>
          <p:cNvSpPr txBox="1"/>
          <p:nvPr/>
        </p:nvSpPr>
        <p:spPr>
          <a:xfrm>
            <a:off x="3048846" y="2461166"/>
            <a:ext cx="133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656" name="yt_shape_15656"/>
              <p:cNvSpPr txBox="1"/>
              <p:nvPr/>
            </p:nvSpPr>
            <p:spPr>
              <a:xfrm>
                <a:off x="540119" y="1387962"/>
                <a:ext cx="11111999" cy="28673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（株洲市中考）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内一点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满足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的布洛卡点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三角形的布洛卡点（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Brocard point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）由法国数学家和数学教育家克洛尔（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A.L.Crelle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1780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1855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1816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年首次发现，但他的发现并未被当时的人们所注意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.1875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年，布洛卡点被一个数学爱好者法国军官布洛卡（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Brocard 1845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1922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）重新发现，并用他的名字命名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问题：如图，已知在等腰直角三角形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的布洛卡点，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   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656" name="yt_shape_156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7962"/>
                <a:ext cx="11111999" cy="2867323"/>
              </a:xfrm>
              <a:prstGeom prst="rect">
                <a:avLst/>
              </a:prstGeom>
              <a:blipFill>
                <a:blip r:embed="rId2"/>
                <a:stretch>
                  <a:fillRect l="-1701" t="-1915" r="-823" b="-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658" name="yt_image_156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4949" y="4458437"/>
            <a:ext cx="21421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67B08F-B18D-BB03-2921-381F4067159A}"/>
                  </a:ext>
                </a:extLst>
              </p:cNvPr>
              <p:cNvSpPr txBox="1"/>
              <p:nvPr/>
            </p:nvSpPr>
            <p:spPr>
              <a:xfrm>
                <a:off x="8184232" y="3683496"/>
                <a:ext cx="13105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867B08F-B18D-BB03-2921-381F40671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84232" y="3683496"/>
                <a:ext cx="1310513" cy="555765"/>
              </a:xfrm>
              <a:prstGeom prst="rect">
                <a:avLst/>
              </a:prstGeom>
              <a:blipFill>
                <a:blip r:embed="rId4"/>
                <a:stretch>
                  <a:fillRect l="-744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0" name="yt_shape_15660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661" name="yt_shape_15661"/>
          <p:cNvSpPr txBox="1"/>
          <p:nvPr/>
        </p:nvSpPr>
        <p:spPr>
          <a:xfrm>
            <a:off x="540000" y="1379303"/>
            <a:ext cx="87075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分）已知：如图，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662" name="yt_image_156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7558" y="2010970"/>
            <a:ext cx="1936882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664" name="yt_shape_15664"/>
          <p:cNvSpPr txBox="1"/>
          <p:nvPr/>
        </p:nvSpPr>
        <p:spPr>
          <a:xfrm>
            <a:off x="540000" y="3602182"/>
            <a:ext cx="3605154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为公共角，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230ED2-7CD3-E18B-F8F0-A71C4528F0D4}"/>
              </a:ext>
            </a:extLst>
          </p:cNvPr>
          <p:cNvSpPr txBox="1"/>
          <p:nvPr/>
        </p:nvSpPr>
        <p:spPr>
          <a:xfrm>
            <a:off x="449989" y="3555376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F5B2EA-0E97-CFAC-603A-7F5C8CD4AF7D}"/>
              </a:ext>
            </a:extLst>
          </p:cNvPr>
          <p:cNvSpPr txBox="1"/>
          <p:nvPr/>
        </p:nvSpPr>
        <p:spPr>
          <a:xfrm>
            <a:off x="449989" y="4030864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为公共角，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F0568B-EAB9-2F7F-094F-709EBE91BCDD}"/>
              </a:ext>
            </a:extLst>
          </p:cNvPr>
          <p:cNvSpPr txBox="1"/>
          <p:nvPr/>
        </p:nvSpPr>
        <p:spPr>
          <a:xfrm>
            <a:off x="449989" y="4506352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4AC452-04E4-4DAC-DB56-279C0E40719C}"/>
              </a:ext>
            </a:extLst>
          </p:cNvPr>
          <p:cNvSpPr txBox="1"/>
          <p:nvPr/>
        </p:nvSpPr>
        <p:spPr>
          <a:xfrm>
            <a:off x="449989" y="4981840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B33225E-8BBB-08E4-2288-C43467FAB341}"/>
              </a:ext>
            </a:extLst>
          </p:cNvPr>
          <p:cNvSpPr txBox="1"/>
          <p:nvPr/>
        </p:nvSpPr>
        <p:spPr>
          <a:xfrm>
            <a:off x="449989" y="5457329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56E5C7-35E7-F38A-BE2E-6D035E0C6327}"/>
              </a:ext>
            </a:extLst>
          </p:cNvPr>
          <p:cNvSpPr txBox="1"/>
          <p:nvPr/>
        </p:nvSpPr>
        <p:spPr>
          <a:xfrm>
            <a:off x="449989" y="5932816"/>
            <a:ext cx="2642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1753</Words>
  <Application>Microsoft Office PowerPoint</Application>
  <PresentationFormat>宽屏</PresentationFormat>
  <Paragraphs>144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2023-10-20T07:58:43Z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