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2" r:id="rId4"/>
    <p:sldId id="365" r:id="rId5"/>
    <p:sldId id="373" r:id="rId6"/>
    <p:sldId id="366" r:id="rId7"/>
    <p:sldId id="375" r:id="rId8"/>
    <p:sldId id="367" r:id="rId9"/>
    <p:sldId id="378" r:id="rId10"/>
    <p:sldId id="368" r:id="rId11"/>
    <p:sldId id="369" r:id="rId12"/>
    <p:sldId id="380" r:id="rId13"/>
    <p:sldId id="381" r:id="rId14"/>
    <p:sldId id="370" r:id="rId15"/>
    <p:sldId id="383" r:id="rId16"/>
    <p:sldId id="371" r:id="rId17"/>
    <p:sldId id="385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3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14" autoAdjust="0"/>
    <p:restoredTop sz="94660" autoAdjust="0"/>
  </p:normalViewPr>
  <p:slideViewPr>
    <p:cSldViewPr>
      <p:cViewPr varScale="1">
        <p:scale>
          <a:sx n="51" d="100"/>
          <a:sy n="51" d="100"/>
        </p:scale>
        <p:origin x="48" y="280"/>
      </p:cViewPr>
      <p:guideLst>
        <p:guide orient="horz" pos="333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bin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1" name="yt_shape_12241"/>
          <p:cNvSpPr txBox="1"/>
          <p:nvPr/>
        </p:nvSpPr>
        <p:spPr>
          <a:xfrm>
            <a:off x="684017" y="1619854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有公共点、连半径、证垂直</a:t>
            </a:r>
          </a:p>
        </p:txBody>
      </p:sp>
      <p:sp>
        <p:nvSpPr>
          <p:cNvPr id="12242" name="yt_shape_12242"/>
          <p:cNvSpPr txBox="1"/>
          <p:nvPr/>
        </p:nvSpPr>
        <p:spPr>
          <a:xfrm>
            <a:off x="684017" y="2068631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（一）利用勾股定理证垂直</a:t>
            </a:r>
          </a:p>
        </p:txBody>
      </p:sp>
      <p:sp>
        <p:nvSpPr>
          <p:cNvPr id="12243" name="yt_shape_12243"/>
          <p:cNvSpPr txBox="1"/>
          <p:nvPr/>
        </p:nvSpPr>
        <p:spPr>
          <a:xfrm>
            <a:off x="684136" y="25479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44" name="yt_image_122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3935884"/>
            <a:ext cx="2049796" cy="142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597136">
            <a:extLst>
              <a:ext uri="{FF2B5EF4-FFF2-40B4-BE49-F238E27FC236}">
                <a16:creationId xmlns:a16="http://schemas.microsoft.com/office/drawing/2014/main" id="{7195C104-BAD2-450C-4DDC-B7D3BF199E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017" y="1658883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0" name="yt_shape_12330"/>
          <p:cNvSpPr txBox="1"/>
          <p:nvPr/>
        </p:nvSpPr>
        <p:spPr>
          <a:xfrm>
            <a:off x="540000" y="1424054"/>
            <a:ext cx="518731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无公共点、作垂直、证半径</a:t>
            </a:r>
          </a:p>
        </p:txBody>
      </p:sp>
      <p:sp>
        <p:nvSpPr>
          <p:cNvPr id="12331" name="yt_shape_12331"/>
          <p:cNvSpPr txBox="1"/>
          <p:nvPr/>
        </p:nvSpPr>
        <p:spPr>
          <a:xfrm>
            <a:off x="540000" y="1923619"/>
            <a:ext cx="37269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（一）利用角平分线证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</a:p>
        </p:txBody>
      </p:sp>
      <p:sp>
        <p:nvSpPr>
          <p:cNvPr id="12332" name="yt_shape_12332"/>
          <p:cNvSpPr txBox="1"/>
          <p:nvPr/>
        </p:nvSpPr>
        <p:spPr>
          <a:xfrm>
            <a:off x="540119" y="24029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对角线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33" name="yt_image_123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1758" y="3254112"/>
            <a:ext cx="1347685" cy="132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5" name="yt_shape_12335"/>
          <p:cNvSpPr txBox="1"/>
          <p:nvPr/>
        </p:nvSpPr>
        <p:spPr>
          <a:xfrm>
            <a:off x="537982" y="3486052"/>
            <a:ext cx="38343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相切；</a:t>
            </a:r>
          </a:p>
        </p:txBody>
      </p:sp>
      <p:pic>
        <p:nvPicPr>
          <p:cNvPr id="3" name="yt_shape_1697708597618">
            <a:extLst>
              <a:ext uri="{FF2B5EF4-FFF2-40B4-BE49-F238E27FC236}">
                <a16:creationId xmlns:a16="http://schemas.microsoft.com/office/drawing/2014/main" id="{FE782277-01BB-E78C-629E-CC7F3EE3E5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3083"/>
            <a:ext cx="1174942" cy="366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7" name="yt_shape_12337"/>
          <p:cNvSpPr txBox="1"/>
          <p:nvPr/>
        </p:nvSpPr>
        <p:spPr>
          <a:xfrm>
            <a:off x="905656" y="1451814"/>
            <a:ext cx="63030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339" name="yt_shape_12339"/>
          <p:cNvSpPr txBox="1"/>
          <p:nvPr/>
        </p:nvSpPr>
        <p:spPr>
          <a:xfrm>
            <a:off x="5610299" y="2083481"/>
            <a:ext cx="1300292" cy="110761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150" b="0" i="0" u="none" spc="8602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338" name="yt_image_1233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1984" y="2924944"/>
            <a:ext cx="1285797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1" name="yt_shape_12341"/>
          <p:cNvSpPr txBox="1"/>
          <p:nvPr/>
        </p:nvSpPr>
        <p:spPr>
          <a:xfrm>
            <a:off x="1038883" y="1950752"/>
            <a:ext cx="36500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是正方形，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342" name="yt_shape_12342"/>
          <p:cNvSpPr txBox="1"/>
          <p:nvPr/>
        </p:nvSpPr>
        <p:spPr>
          <a:xfrm>
            <a:off x="1038883" y="2430055"/>
            <a:ext cx="2277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343" name="yt_shape_12343"/>
          <p:cNvSpPr txBox="1"/>
          <p:nvPr/>
        </p:nvSpPr>
        <p:spPr>
          <a:xfrm>
            <a:off x="1038883" y="2909358"/>
            <a:ext cx="20085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344" name="yt_shape_12344"/>
          <p:cNvSpPr txBox="1"/>
          <p:nvPr/>
        </p:nvSpPr>
        <p:spPr>
          <a:xfrm>
            <a:off x="1038883" y="3388661"/>
            <a:ext cx="24141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345" name="yt_shape_12345"/>
          <p:cNvSpPr txBox="1"/>
          <p:nvPr/>
        </p:nvSpPr>
        <p:spPr>
          <a:xfrm>
            <a:off x="1038883" y="3867964"/>
            <a:ext cx="15645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346" name="yt_shape_12346"/>
          <p:cNvSpPr txBox="1"/>
          <p:nvPr/>
        </p:nvSpPr>
        <p:spPr>
          <a:xfrm>
            <a:off x="1038883" y="4347267"/>
            <a:ext cx="208711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347" name="yt_shape_12347"/>
          <p:cNvSpPr txBox="1"/>
          <p:nvPr/>
        </p:nvSpPr>
        <p:spPr>
          <a:xfrm>
            <a:off x="1038883" y="4826570"/>
            <a:ext cx="4587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348" name="yt_shape_12348"/>
          <p:cNvSpPr txBox="1"/>
          <p:nvPr/>
        </p:nvSpPr>
        <p:spPr>
          <a:xfrm>
            <a:off x="1038883" y="5305873"/>
            <a:ext cx="221855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6863E9B-BFE6-BDF3-6486-23E0D3032CF9}"/>
              </a:ext>
            </a:extLst>
          </p:cNvPr>
          <p:cNvSpPr txBox="1"/>
          <p:nvPr/>
        </p:nvSpPr>
        <p:spPr>
          <a:xfrm>
            <a:off x="815645" y="1405008"/>
            <a:ext cx="6422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D3C7A3-C599-7A86-3E72-86F9EB491354}"/>
              </a:ext>
            </a:extLst>
          </p:cNvPr>
          <p:cNvSpPr txBox="1"/>
          <p:nvPr/>
        </p:nvSpPr>
        <p:spPr>
          <a:xfrm>
            <a:off x="948872" y="1903946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F1CA02-1FBC-9891-4335-D8A75017A6F2}"/>
              </a:ext>
            </a:extLst>
          </p:cNvPr>
          <p:cNvSpPr txBox="1"/>
          <p:nvPr/>
        </p:nvSpPr>
        <p:spPr>
          <a:xfrm>
            <a:off x="948872" y="2383249"/>
            <a:ext cx="2435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B9309A-5D54-AFA5-D4E0-6AE530B1371B}"/>
              </a:ext>
            </a:extLst>
          </p:cNvPr>
          <p:cNvSpPr txBox="1"/>
          <p:nvPr/>
        </p:nvSpPr>
        <p:spPr>
          <a:xfrm>
            <a:off x="948872" y="2862552"/>
            <a:ext cx="2169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088C7F7-4557-E062-B124-139752577F5E}"/>
              </a:ext>
            </a:extLst>
          </p:cNvPr>
          <p:cNvSpPr txBox="1"/>
          <p:nvPr/>
        </p:nvSpPr>
        <p:spPr>
          <a:xfrm>
            <a:off x="948872" y="3341856"/>
            <a:ext cx="257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075653C-40C8-E9C8-1A5E-4EE1BFF46922}"/>
              </a:ext>
            </a:extLst>
          </p:cNvPr>
          <p:cNvSpPr txBox="1"/>
          <p:nvPr/>
        </p:nvSpPr>
        <p:spPr>
          <a:xfrm>
            <a:off x="948872" y="3821158"/>
            <a:ext cx="172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93BB74-E4D9-1D64-60F4-410E7FD72AAB}"/>
              </a:ext>
            </a:extLst>
          </p:cNvPr>
          <p:cNvSpPr txBox="1"/>
          <p:nvPr/>
        </p:nvSpPr>
        <p:spPr>
          <a:xfrm>
            <a:off x="948872" y="4300461"/>
            <a:ext cx="2247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D1F706A-C6F1-3844-CAD3-82BA79F7A9A8}"/>
              </a:ext>
            </a:extLst>
          </p:cNvPr>
          <p:cNvSpPr txBox="1"/>
          <p:nvPr/>
        </p:nvSpPr>
        <p:spPr>
          <a:xfrm>
            <a:off x="948872" y="4779764"/>
            <a:ext cx="4723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46F0C72-3B09-85DF-699D-2C153A551525}"/>
              </a:ext>
            </a:extLst>
          </p:cNvPr>
          <p:cNvSpPr txBox="1"/>
          <p:nvPr/>
        </p:nvSpPr>
        <p:spPr>
          <a:xfrm>
            <a:off x="948872" y="5259067"/>
            <a:ext cx="2377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49" name="yt_shape_12349"/>
              <p:cNvSpPr txBox="1"/>
              <p:nvPr/>
            </p:nvSpPr>
            <p:spPr>
              <a:xfrm>
                <a:off x="540000" y="1594120"/>
                <a:ext cx="5629746" cy="40297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49" name="yt_shape_12349" descr="{&quot;rangeId&quot;:4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4120"/>
                <a:ext cx="5629746" cy="4029758"/>
              </a:xfrm>
              <a:prstGeom prst="rect">
                <a:avLst/>
              </a:prstGeom>
              <a:blipFill>
                <a:blip r:embed="rId2"/>
                <a:stretch>
                  <a:fillRect l="-3359" t="-1362" r="-2384" b="-36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DCC368E-5049-4BA6-53CA-0B7F368153D9}"/>
              </a:ext>
            </a:extLst>
          </p:cNvPr>
          <p:cNvSpPr txBox="1"/>
          <p:nvPr/>
        </p:nvSpPr>
        <p:spPr>
          <a:xfrm>
            <a:off x="449989" y="1547314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正方形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CF0F41-CA67-BA30-E1F5-5BC182B7DC83}"/>
              </a:ext>
            </a:extLst>
          </p:cNvPr>
          <p:cNvSpPr txBox="1"/>
          <p:nvPr/>
        </p:nvSpPr>
        <p:spPr>
          <a:xfrm>
            <a:off x="449989" y="2022802"/>
            <a:ext cx="575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4767B7-992E-9CAB-0214-61DD117527DE}"/>
                  </a:ext>
                </a:extLst>
              </p:cNvPr>
              <p:cNvSpPr txBox="1"/>
              <p:nvPr/>
            </p:nvSpPr>
            <p:spPr>
              <a:xfrm>
                <a:off x="449989" y="2498290"/>
                <a:ext cx="16232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4, 'mathAnswerShape': 1}">
                <a:extLst>
                  <a:ext uri="{FF2B5EF4-FFF2-40B4-BE49-F238E27FC236}">
                    <a16:creationId xmlns:a16="http://schemas.microsoft.com/office/drawing/2014/main" id="{554767B7-992E-9CAB-0214-61DD117527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98290"/>
                <a:ext cx="1623251" cy="615392"/>
              </a:xfrm>
              <a:prstGeom prst="rect">
                <a:avLst/>
              </a:prstGeom>
              <a:blipFill>
                <a:blip r:embed="rId3"/>
                <a:stretch>
                  <a:fillRect l="-6015" r="-601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4E0BA6E-3435-B3BA-52F5-6E729D4B9686}"/>
              </a:ext>
            </a:extLst>
          </p:cNvPr>
          <p:cNvSpPr txBox="1"/>
          <p:nvPr/>
        </p:nvSpPr>
        <p:spPr>
          <a:xfrm>
            <a:off x="449989" y="3020070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8A0E07-DD26-9764-70CE-84F308ECC819}"/>
                  </a:ext>
                </a:extLst>
              </p:cNvPr>
              <p:cNvSpPr txBox="1"/>
              <p:nvPr/>
            </p:nvSpPr>
            <p:spPr>
              <a:xfrm>
                <a:off x="449989" y="3495558"/>
                <a:ext cx="3971163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4, 'mathAnswerShape': 1}">
                <a:extLst>
                  <a:ext uri="{FF2B5EF4-FFF2-40B4-BE49-F238E27FC236}">
                    <a16:creationId xmlns:a16="http://schemas.microsoft.com/office/drawing/2014/main" id="{FC8A0E07-DD26-9764-70CE-84F308ECC8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95558"/>
                <a:ext cx="3971163" cy="615391"/>
              </a:xfrm>
              <a:prstGeom prst="rect">
                <a:avLst/>
              </a:prstGeom>
              <a:blipFill>
                <a:blip r:embed="rId4"/>
                <a:stretch>
                  <a:fillRect l="-2458" r="-215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9F90E05-BD43-AAA9-1A4F-07674940BEBF}"/>
                  </a:ext>
                </a:extLst>
              </p:cNvPr>
              <p:cNvSpPr txBox="1"/>
              <p:nvPr/>
            </p:nvSpPr>
            <p:spPr>
              <a:xfrm>
                <a:off x="449989" y="4017337"/>
                <a:ext cx="404463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𝑀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44, 'mathAnswerShape': 1}">
                <a:extLst>
                  <a:ext uri="{FF2B5EF4-FFF2-40B4-BE49-F238E27FC236}">
                    <a16:creationId xmlns:a16="http://schemas.microsoft.com/office/drawing/2014/main" id="{99F90E05-BD43-AAA9-1A4F-07674940B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7337"/>
                <a:ext cx="4044632" cy="630441"/>
              </a:xfrm>
              <a:prstGeom prst="rect">
                <a:avLst/>
              </a:prstGeom>
              <a:blipFill>
                <a:blip r:embed="rId5"/>
                <a:stretch>
                  <a:fillRect l="-2413" r="-2112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6D08846-2CE8-58F9-0417-A8B62BFA2373}"/>
                  </a:ext>
                </a:extLst>
              </p:cNvPr>
              <p:cNvSpPr txBox="1"/>
              <p:nvPr/>
            </p:nvSpPr>
            <p:spPr>
              <a:xfrm>
                <a:off x="449989" y="4554166"/>
                <a:ext cx="423335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44, 'mathAnswerShape': 1}">
                <a:extLst>
                  <a:ext uri="{FF2B5EF4-FFF2-40B4-BE49-F238E27FC236}">
                    <a16:creationId xmlns:a16="http://schemas.microsoft.com/office/drawing/2014/main" id="{96D08846-2CE8-58F9-0417-A8B62BFA2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4166"/>
                <a:ext cx="4233354" cy="615392"/>
              </a:xfrm>
              <a:prstGeom prst="rect">
                <a:avLst/>
              </a:prstGeom>
              <a:blipFill>
                <a:blip r:embed="rId6"/>
                <a:stretch>
                  <a:fillRect l="-2305" r="-187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27B983B-63B6-5375-B8F9-FE47B3A091B2}"/>
                  </a:ext>
                </a:extLst>
              </p:cNvPr>
              <p:cNvSpPr txBox="1"/>
              <p:nvPr/>
            </p:nvSpPr>
            <p:spPr>
              <a:xfrm>
                <a:off x="449989" y="5075946"/>
                <a:ext cx="30837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44, 'mathAnswerShape': 1}">
                <a:extLst>
                  <a:ext uri="{FF2B5EF4-FFF2-40B4-BE49-F238E27FC236}">
                    <a16:creationId xmlns:a16="http://schemas.microsoft.com/office/drawing/2014/main" id="{927B983B-63B6-5375-B8F9-FE47B3A091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75946"/>
                <a:ext cx="3083751" cy="555765"/>
              </a:xfrm>
              <a:prstGeom prst="rect">
                <a:avLst/>
              </a:prstGeom>
              <a:blipFill>
                <a:blip r:embed="rId7"/>
                <a:stretch>
                  <a:fillRect l="-3162" r="-296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2336">
            <a:extLst>
              <a:ext uri="{FF2B5EF4-FFF2-40B4-BE49-F238E27FC236}">
                <a16:creationId xmlns:a16="http://schemas.microsoft.com/office/drawing/2014/main" id="{0FB6669A-234D-C79D-B923-A71686BB2126}"/>
              </a:ext>
            </a:extLst>
          </p:cNvPr>
          <p:cNvSpPr txBox="1"/>
          <p:nvPr/>
        </p:nvSpPr>
        <p:spPr>
          <a:xfrm>
            <a:off x="540000" y="1121968"/>
            <a:ext cx="62869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）若正方形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1" name="yt_shape_12351"/>
          <p:cNvSpPr txBox="1"/>
          <p:nvPr/>
        </p:nvSpPr>
        <p:spPr>
          <a:xfrm>
            <a:off x="540001" y="684643"/>
            <a:ext cx="31114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（二）利用全等证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</a:p>
        </p:txBody>
      </p:sp>
      <p:sp>
        <p:nvSpPr>
          <p:cNvPr id="12352" name="yt_shape_12352"/>
          <p:cNvSpPr txBox="1"/>
          <p:nvPr/>
        </p:nvSpPr>
        <p:spPr>
          <a:xfrm>
            <a:off x="540120" y="116394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（江西省中考）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为半径作圆，与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53" name="yt_image_1235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90122" y="3065289"/>
            <a:ext cx="1586908" cy="157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355">
            <a:extLst>
              <a:ext uri="{FF2B5EF4-FFF2-40B4-BE49-F238E27FC236}">
                <a16:creationId xmlns:a16="http://schemas.microsoft.com/office/drawing/2014/main" id="{1B39ADC3-CA27-B3A0-DC78-FDC85D2A8BBD}"/>
              </a:ext>
            </a:extLst>
          </p:cNvPr>
          <p:cNvSpPr txBox="1"/>
          <p:nvPr/>
        </p:nvSpPr>
        <p:spPr>
          <a:xfrm>
            <a:off x="582028" y="2537050"/>
            <a:ext cx="4042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356">
            <a:extLst>
              <a:ext uri="{FF2B5EF4-FFF2-40B4-BE49-F238E27FC236}">
                <a16:creationId xmlns:a16="http://schemas.microsoft.com/office/drawing/2014/main" id="{8DDD2EA5-0727-D5EC-6058-986518253FE2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0256" y="3132142"/>
            <a:ext cx="1432072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359">
            <a:extLst>
              <a:ext uri="{FF2B5EF4-FFF2-40B4-BE49-F238E27FC236}">
                <a16:creationId xmlns:a16="http://schemas.microsoft.com/office/drawing/2014/main" id="{3089135B-BBF3-45FD-87F5-CC651660B86B}"/>
              </a:ext>
            </a:extLst>
          </p:cNvPr>
          <p:cNvSpPr txBox="1"/>
          <p:nvPr/>
        </p:nvSpPr>
        <p:spPr>
          <a:xfrm>
            <a:off x="573505" y="3070374"/>
            <a:ext cx="25824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360">
            <a:extLst>
              <a:ext uri="{FF2B5EF4-FFF2-40B4-BE49-F238E27FC236}">
                <a16:creationId xmlns:a16="http://schemas.microsoft.com/office/drawing/2014/main" id="{0ABC8633-BF6F-3811-C034-21D529C7E9EE}"/>
              </a:ext>
            </a:extLst>
          </p:cNvPr>
          <p:cNvSpPr txBox="1"/>
          <p:nvPr/>
        </p:nvSpPr>
        <p:spPr>
          <a:xfrm>
            <a:off x="573505" y="3549677"/>
            <a:ext cx="1654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361">
            <a:extLst>
              <a:ext uri="{FF2B5EF4-FFF2-40B4-BE49-F238E27FC236}">
                <a16:creationId xmlns:a16="http://schemas.microsoft.com/office/drawing/2014/main" id="{01253275-FC5F-0BFF-7119-DD23CC9E7C49}"/>
              </a:ext>
            </a:extLst>
          </p:cNvPr>
          <p:cNvSpPr txBox="1"/>
          <p:nvPr/>
        </p:nvSpPr>
        <p:spPr>
          <a:xfrm>
            <a:off x="573505" y="4028980"/>
            <a:ext cx="34737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362">
            <a:extLst>
              <a:ext uri="{FF2B5EF4-FFF2-40B4-BE49-F238E27FC236}">
                <a16:creationId xmlns:a16="http://schemas.microsoft.com/office/drawing/2014/main" id="{2771A891-EF4A-7A1D-AF09-D388DC603BBC}"/>
              </a:ext>
            </a:extLst>
          </p:cNvPr>
          <p:cNvSpPr txBox="1"/>
          <p:nvPr/>
        </p:nvSpPr>
        <p:spPr>
          <a:xfrm>
            <a:off x="573505" y="4508283"/>
            <a:ext cx="300563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363">
            <a:extLst>
              <a:ext uri="{FF2B5EF4-FFF2-40B4-BE49-F238E27FC236}">
                <a16:creationId xmlns:a16="http://schemas.microsoft.com/office/drawing/2014/main" id="{5B7138B1-52A1-6435-73EC-D69CFDAA9C68}"/>
              </a:ext>
            </a:extLst>
          </p:cNvPr>
          <p:cNvSpPr txBox="1"/>
          <p:nvPr/>
        </p:nvSpPr>
        <p:spPr>
          <a:xfrm>
            <a:off x="573505" y="4987586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364">
            <a:extLst>
              <a:ext uri="{FF2B5EF4-FFF2-40B4-BE49-F238E27FC236}">
                <a16:creationId xmlns:a16="http://schemas.microsoft.com/office/drawing/2014/main" id="{4CC358B8-67B9-2865-16EA-AC05B96C0F70}"/>
              </a:ext>
            </a:extLst>
          </p:cNvPr>
          <p:cNvSpPr txBox="1"/>
          <p:nvPr/>
        </p:nvSpPr>
        <p:spPr>
          <a:xfrm>
            <a:off x="573505" y="5466889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365">
            <a:extLst>
              <a:ext uri="{FF2B5EF4-FFF2-40B4-BE49-F238E27FC236}">
                <a16:creationId xmlns:a16="http://schemas.microsoft.com/office/drawing/2014/main" id="{2FB4FC09-94A6-B8DF-6B9C-B6F4307005E1}"/>
              </a:ext>
            </a:extLst>
          </p:cNvPr>
          <p:cNvSpPr txBox="1"/>
          <p:nvPr/>
        </p:nvSpPr>
        <p:spPr>
          <a:xfrm>
            <a:off x="573505" y="5946192"/>
            <a:ext cx="3717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为切线，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366">
            <a:extLst>
              <a:ext uri="{FF2B5EF4-FFF2-40B4-BE49-F238E27FC236}">
                <a16:creationId xmlns:a16="http://schemas.microsoft.com/office/drawing/2014/main" id="{D3422443-CC0C-7B97-986B-C2EF1A87CC0A}"/>
              </a:ext>
            </a:extLst>
          </p:cNvPr>
          <p:cNvSpPr txBox="1"/>
          <p:nvPr/>
        </p:nvSpPr>
        <p:spPr>
          <a:xfrm>
            <a:off x="573505" y="6425495"/>
            <a:ext cx="2885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887193C-C2EE-6D8A-3920-52BDD909060E}"/>
              </a:ext>
            </a:extLst>
          </p:cNvPr>
          <p:cNvSpPr txBox="1"/>
          <p:nvPr/>
        </p:nvSpPr>
        <p:spPr>
          <a:xfrm>
            <a:off x="492017" y="2490244"/>
            <a:ext cx="418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3663065-707C-90CD-7727-FA1A928AAF46}"/>
              </a:ext>
            </a:extLst>
          </p:cNvPr>
          <p:cNvSpPr txBox="1"/>
          <p:nvPr/>
        </p:nvSpPr>
        <p:spPr>
          <a:xfrm>
            <a:off x="483494" y="3023568"/>
            <a:ext cx="2737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D7C97FA-5A31-DFFA-732A-F80B5966D25C}"/>
              </a:ext>
            </a:extLst>
          </p:cNvPr>
          <p:cNvSpPr txBox="1"/>
          <p:nvPr/>
        </p:nvSpPr>
        <p:spPr>
          <a:xfrm>
            <a:off x="483494" y="3502871"/>
            <a:ext cx="1818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83EE5A0-214B-E71E-75AE-1F951851F2B0}"/>
              </a:ext>
            </a:extLst>
          </p:cNvPr>
          <p:cNvSpPr txBox="1"/>
          <p:nvPr/>
        </p:nvSpPr>
        <p:spPr>
          <a:xfrm>
            <a:off x="483494" y="3982174"/>
            <a:ext cx="3620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529E767-62F8-F819-B101-E0CD54A0DE59}"/>
              </a:ext>
            </a:extLst>
          </p:cNvPr>
          <p:cNvSpPr txBox="1"/>
          <p:nvPr/>
        </p:nvSpPr>
        <p:spPr>
          <a:xfrm>
            <a:off x="483494" y="4461477"/>
            <a:ext cx="3156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790FD38-801E-981B-25AC-E1BBB1D3AF8C}"/>
              </a:ext>
            </a:extLst>
          </p:cNvPr>
          <p:cNvSpPr txBox="1"/>
          <p:nvPr/>
        </p:nvSpPr>
        <p:spPr>
          <a:xfrm>
            <a:off x="483494" y="4940780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3939C39-D9C9-C7C4-1257-60311A6F2153}"/>
              </a:ext>
            </a:extLst>
          </p:cNvPr>
          <p:cNvSpPr txBox="1"/>
          <p:nvPr/>
        </p:nvSpPr>
        <p:spPr>
          <a:xfrm>
            <a:off x="483494" y="5420083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0E5FE7F-C04F-5E94-9355-C23B60333A27}"/>
              </a:ext>
            </a:extLst>
          </p:cNvPr>
          <p:cNvSpPr txBox="1"/>
          <p:nvPr/>
        </p:nvSpPr>
        <p:spPr>
          <a:xfrm>
            <a:off x="483494" y="5899386"/>
            <a:ext cx="3861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FB8C6BF-2AEF-2791-32EE-2200C6262044}"/>
              </a:ext>
            </a:extLst>
          </p:cNvPr>
          <p:cNvSpPr txBox="1"/>
          <p:nvPr/>
        </p:nvSpPr>
        <p:spPr>
          <a:xfrm>
            <a:off x="483494" y="6378689"/>
            <a:ext cx="3037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67" name="yt_shape_12367"/>
              <p:cNvSpPr txBox="1"/>
              <p:nvPr/>
            </p:nvSpPr>
            <p:spPr>
              <a:xfrm>
                <a:off x="540000" y="1427986"/>
                <a:ext cx="5460149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𝑂𝐵𝐶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𝑂𝐸𝐵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67" name="yt_shape_12367" descr="{&quot;rangeId&quot;:3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7986"/>
                <a:ext cx="5460149" cy="4362028"/>
              </a:xfrm>
              <a:prstGeom prst="rect">
                <a:avLst/>
              </a:prstGeom>
              <a:blipFill>
                <a:blip r:embed="rId2"/>
                <a:stretch>
                  <a:fillRect l="-3464" t="-1117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8D7D797-F11D-A9F0-D72B-86C3230FA40A}"/>
              </a:ext>
            </a:extLst>
          </p:cNvPr>
          <p:cNvSpPr txBox="1"/>
          <p:nvPr/>
        </p:nvSpPr>
        <p:spPr>
          <a:xfrm>
            <a:off x="449989" y="1381180"/>
            <a:ext cx="3245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5FCE63-04AB-11E8-C325-E8E022FDB881}"/>
              </a:ext>
            </a:extLst>
          </p:cNvPr>
          <p:cNvSpPr txBox="1"/>
          <p:nvPr/>
        </p:nvSpPr>
        <p:spPr>
          <a:xfrm>
            <a:off x="449989" y="1856668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7281282-5DD4-3139-7429-15F64BC9C875}"/>
                  </a:ext>
                </a:extLst>
              </p:cNvPr>
              <p:cNvSpPr txBox="1"/>
              <p:nvPr/>
            </p:nvSpPr>
            <p:spPr>
              <a:xfrm>
                <a:off x="449989" y="2332156"/>
                <a:ext cx="5587428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𝑂𝐸𝐵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6}">
                <a:extLst>
                  <a:ext uri="{FF2B5EF4-FFF2-40B4-BE49-F238E27FC236}">
                    <a16:creationId xmlns:a16="http://schemas.microsoft.com/office/drawing/2014/main" id="{B7281282-5DD4-3139-7429-15F64BC9C8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32156"/>
                <a:ext cx="5587428" cy="1611643"/>
              </a:xfrm>
              <a:prstGeom prst="rect">
                <a:avLst/>
              </a:prstGeom>
              <a:blipFill>
                <a:blip r:embed="rId3"/>
                <a:stretch>
                  <a:fillRect l="-17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F05AC9D-AAD6-9E05-DF45-61A14A088457}"/>
              </a:ext>
            </a:extLst>
          </p:cNvPr>
          <p:cNvSpPr txBox="1"/>
          <p:nvPr/>
        </p:nvSpPr>
        <p:spPr>
          <a:xfrm>
            <a:off x="449989" y="3850187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871ACF-A8EF-C982-47F9-57D4B281823D}"/>
              </a:ext>
            </a:extLst>
          </p:cNvPr>
          <p:cNvSpPr txBox="1"/>
          <p:nvPr/>
        </p:nvSpPr>
        <p:spPr>
          <a:xfrm>
            <a:off x="3216494" y="3850187"/>
            <a:ext cx="79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F818C9-0A74-A9C9-9115-3F4F69AA9538}"/>
              </a:ext>
            </a:extLst>
          </p:cNvPr>
          <p:cNvSpPr txBox="1"/>
          <p:nvPr/>
        </p:nvSpPr>
        <p:spPr>
          <a:xfrm>
            <a:off x="3874538" y="385018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EAD7CF-ACD4-F435-3BE8-E315BFEFA7D8}"/>
              </a:ext>
            </a:extLst>
          </p:cNvPr>
          <p:cNvSpPr txBox="1"/>
          <p:nvPr/>
        </p:nvSpPr>
        <p:spPr>
          <a:xfrm>
            <a:off x="449989" y="4325676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28D6E05-38B9-44BF-B4F7-19EBCE09F340}"/>
              </a:ext>
            </a:extLst>
          </p:cNvPr>
          <p:cNvSpPr txBox="1"/>
          <p:nvPr/>
        </p:nvSpPr>
        <p:spPr>
          <a:xfrm>
            <a:off x="449989" y="4801163"/>
            <a:ext cx="2177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71BEE8-D219-C7EF-FCF0-2C9DB95C1DC3}"/>
              </a:ext>
            </a:extLst>
          </p:cNvPr>
          <p:cNvSpPr txBox="1"/>
          <p:nvPr/>
        </p:nvSpPr>
        <p:spPr>
          <a:xfrm>
            <a:off x="449989" y="5276651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5" name="yt_shape_12375"/>
          <p:cNvSpPr txBox="1"/>
          <p:nvPr/>
        </p:nvSpPr>
        <p:spPr>
          <a:xfrm>
            <a:off x="540000" y="757778"/>
            <a:ext cx="34192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（三）利用中位线证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</a:p>
        </p:txBody>
      </p:sp>
      <p:sp>
        <p:nvSpPr>
          <p:cNvPr id="12376" name="yt_shape_12376"/>
          <p:cNvSpPr txBox="1"/>
          <p:nvPr/>
        </p:nvSpPr>
        <p:spPr>
          <a:xfrm>
            <a:off x="540119" y="12370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相切吗？为什么？</a:t>
            </a:r>
          </a:p>
        </p:txBody>
      </p:sp>
      <p:pic>
        <p:nvPicPr>
          <p:cNvPr id="12377" name="yt_image_1237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3290878"/>
            <a:ext cx="1472895" cy="142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379">
            <a:extLst>
              <a:ext uri="{FF2B5EF4-FFF2-40B4-BE49-F238E27FC236}">
                <a16:creationId xmlns:a16="http://schemas.microsoft.com/office/drawing/2014/main" id="{8CB9FCC9-2585-4601-7507-A341E5D0247E}"/>
              </a:ext>
            </a:extLst>
          </p:cNvPr>
          <p:cNvSpPr txBox="1"/>
          <p:nvPr/>
        </p:nvSpPr>
        <p:spPr>
          <a:xfrm>
            <a:off x="605708" y="218009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相切，理由如下：过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，过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381">
            <a:extLst>
              <a:ext uri="{FF2B5EF4-FFF2-40B4-BE49-F238E27FC236}">
                <a16:creationId xmlns:a16="http://schemas.microsoft.com/office/drawing/2014/main" id="{AD03FEA0-8D20-68C8-66D7-3D8597C1A4EC}"/>
              </a:ext>
            </a:extLst>
          </p:cNvPr>
          <p:cNvSpPr txBox="1"/>
          <p:nvPr/>
        </p:nvSpPr>
        <p:spPr>
          <a:xfrm>
            <a:off x="5329347" y="3772021"/>
            <a:ext cx="1260089" cy="11706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 spc="-6500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  <a:cs typeface="宋体" pitchFamily="65"/>
              </a:rPr>
              <a:t> </a:t>
            </a:r>
            <a:r>
              <a:rPr lang="en-US" altLang="zh-CN" sz="6500" b="0" i="0" u="none" spc="8201">
                <a:solidFill>
                  <a:srgbClr val="1EE3CF"/>
                </a:solidFill>
                <a:effectLst/>
                <a:latin typeface="Times New Roman" pitchFamily="65"/>
                <a:ea typeface="宋体" pitchFamily="65"/>
                <a:cs typeface="宋体" pitchFamily="6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380">
            <a:extLst>
              <a:ext uri="{FF2B5EF4-FFF2-40B4-BE49-F238E27FC236}">
                <a16:creationId xmlns:a16="http://schemas.microsoft.com/office/drawing/2014/main" id="{5ADD7ED5-1083-9182-8897-E27111F6FCE9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7202" y="3289943"/>
            <a:ext cx="1372324" cy="1423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383">
            <a:extLst>
              <a:ext uri="{FF2B5EF4-FFF2-40B4-BE49-F238E27FC236}">
                <a16:creationId xmlns:a16="http://schemas.microsoft.com/office/drawing/2014/main" id="{38FDF175-4629-746B-9A58-A114F7A42811}"/>
              </a:ext>
            </a:extLst>
          </p:cNvPr>
          <p:cNvSpPr txBox="1"/>
          <p:nvPr/>
        </p:nvSpPr>
        <p:spPr>
          <a:xfrm>
            <a:off x="605708" y="3590365"/>
            <a:ext cx="5761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384">
            <a:extLst>
              <a:ext uri="{FF2B5EF4-FFF2-40B4-BE49-F238E27FC236}">
                <a16:creationId xmlns:a16="http://schemas.microsoft.com/office/drawing/2014/main" id="{409AA43D-5BA1-5A6F-25F7-EA509595637C}"/>
              </a:ext>
            </a:extLst>
          </p:cNvPr>
          <p:cNvSpPr txBox="1"/>
          <p:nvPr/>
        </p:nvSpPr>
        <p:spPr>
          <a:xfrm>
            <a:off x="605708" y="4069668"/>
            <a:ext cx="32621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MGD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385">
            <a:extLst>
              <a:ext uri="{FF2B5EF4-FFF2-40B4-BE49-F238E27FC236}">
                <a16:creationId xmlns:a16="http://schemas.microsoft.com/office/drawing/2014/main" id="{16D76478-D855-9329-D67E-A605176EF729}"/>
              </a:ext>
            </a:extLst>
          </p:cNvPr>
          <p:cNvSpPr txBox="1"/>
          <p:nvPr/>
        </p:nvSpPr>
        <p:spPr>
          <a:xfrm>
            <a:off x="605708" y="4548971"/>
            <a:ext cx="2249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386">
            <a:extLst>
              <a:ext uri="{FF2B5EF4-FFF2-40B4-BE49-F238E27FC236}">
                <a16:creationId xmlns:a16="http://schemas.microsoft.com/office/drawing/2014/main" id="{AB6436EF-3FD5-B35E-DF8E-39501339FCCB}"/>
              </a:ext>
            </a:extLst>
          </p:cNvPr>
          <p:cNvSpPr txBox="1"/>
          <p:nvPr/>
        </p:nvSpPr>
        <p:spPr>
          <a:xfrm>
            <a:off x="605708" y="5028274"/>
            <a:ext cx="46118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AHC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387">
            <a:extLst>
              <a:ext uri="{FF2B5EF4-FFF2-40B4-BE49-F238E27FC236}">
                <a16:creationId xmlns:a16="http://schemas.microsoft.com/office/drawing/2014/main" id="{CB24E730-F711-B806-2D25-B598E51C00F6}"/>
              </a:ext>
            </a:extLst>
          </p:cNvPr>
          <p:cNvSpPr txBox="1"/>
          <p:nvPr/>
        </p:nvSpPr>
        <p:spPr>
          <a:xfrm>
            <a:off x="605708" y="5507577"/>
            <a:ext cx="49340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ADGM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388">
            <a:extLst>
              <a:ext uri="{FF2B5EF4-FFF2-40B4-BE49-F238E27FC236}">
                <a16:creationId xmlns:a16="http://schemas.microsoft.com/office/drawing/2014/main" id="{D0429CD1-1140-FBCA-676A-FBEDBFB06659}"/>
              </a:ext>
            </a:extLst>
          </p:cNvPr>
          <p:cNvSpPr txBox="1"/>
          <p:nvPr/>
        </p:nvSpPr>
        <p:spPr>
          <a:xfrm>
            <a:off x="605708" y="5986880"/>
            <a:ext cx="50446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54FC9E9-4F44-FFA3-7217-B576CC454164}"/>
              </a:ext>
            </a:extLst>
          </p:cNvPr>
          <p:cNvSpPr txBox="1"/>
          <p:nvPr/>
        </p:nvSpPr>
        <p:spPr>
          <a:xfrm>
            <a:off x="515697" y="2133285"/>
            <a:ext cx="101939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相切，理由如下：过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E939B0F-94A8-5BE2-CA55-594D46CBDCD2}"/>
              </a:ext>
            </a:extLst>
          </p:cNvPr>
          <p:cNvSpPr txBox="1"/>
          <p:nvPr/>
        </p:nvSpPr>
        <p:spPr>
          <a:xfrm>
            <a:off x="515697" y="2608773"/>
            <a:ext cx="511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F6040B1-2FF2-5975-8B2A-C74BF67D360D}"/>
              </a:ext>
            </a:extLst>
          </p:cNvPr>
          <p:cNvSpPr txBox="1"/>
          <p:nvPr/>
        </p:nvSpPr>
        <p:spPr>
          <a:xfrm>
            <a:off x="515697" y="3084261"/>
            <a:ext cx="280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64BC87F-FA58-1D31-F937-6E6BE3F94C52}"/>
              </a:ext>
            </a:extLst>
          </p:cNvPr>
          <p:cNvSpPr txBox="1"/>
          <p:nvPr/>
        </p:nvSpPr>
        <p:spPr>
          <a:xfrm>
            <a:off x="515697" y="3543559"/>
            <a:ext cx="588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09AB079-B7B0-ECA2-6A64-3446ABA03396}"/>
              </a:ext>
            </a:extLst>
          </p:cNvPr>
          <p:cNvSpPr txBox="1"/>
          <p:nvPr/>
        </p:nvSpPr>
        <p:spPr>
          <a:xfrm>
            <a:off x="515697" y="4022862"/>
            <a:ext cx="3410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MGD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7A3D3D9-4E5B-12D1-5017-EFAE1AEEF757}"/>
              </a:ext>
            </a:extLst>
          </p:cNvPr>
          <p:cNvSpPr txBox="1"/>
          <p:nvPr/>
        </p:nvSpPr>
        <p:spPr>
          <a:xfrm>
            <a:off x="515697" y="4502165"/>
            <a:ext cx="2407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D87631B-7DBA-4585-DCF9-9E19943F4A22}"/>
              </a:ext>
            </a:extLst>
          </p:cNvPr>
          <p:cNvSpPr txBox="1"/>
          <p:nvPr/>
        </p:nvSpPr>
        <p:spPr>
          <a:xfrm>
            <a:off x="515697" y="4981468"/>
            <a:ext cx="4747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CDF38CC-5BC5-38B6-C1F9-84AEDA512CDD}"/>
              </a:ext>
            </a:extLst>
          </p:cNvPr>
          <p:cNvSpPr txBox="1"/>
          <p:nvPr/>
        </p:nvSpPr>
        <p:spPr>
          <a:xfrm>
            <a:off x="515697" y="5460771"/>
            <a:ext cx="5066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ADGM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EB581CB-F278-4A69-ACFF-4CF6BD26CFDD}"/>
              </a:ext>
            </a:extLst>
          </p:cNvPr>
          <p:cNvSpPr txBox="1"/>
          <p:nvPr/>
        </p:nvSpPr>
        <p:spPr>
          <a:xfrm>
            <a:off x="515697" y="5940074"/>
            <a:ext cx="5175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89" name="yt_shape_12389"/>
              <p:cNvSpPr txBox="1"/>
              <p:nvPr/>
            </p:nvSpPr>
            <p:spPr>
              <a:xfrm>
                <a:off x="540000" y="1897602"/>
                <a:ext cx="7450758" cy="34227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的中位线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相切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89" name="yt_shape_12389" descr="{&quot;rangeId&quot;:3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7602"/>
                <a:ext cx="7450758" cy="3422796"/>
              </a:xfrm>
              <a:prstGeom prst="rect">
                <a:avLst/>
              </a:prstGeom>
              <a:blipFill>
                <a:blip r:embed="rId2"/>
                <a:stretch>
                  <a:fillRect l="-2537" t="-1423" r="-1637" b="-46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5FB15F-4D35-A68D-1FE2-92FD86E66430}"/>
              </a:ext>
            </a:extLst>
          </p:cNvPr>
          <p:cNvSpPr txBox="1"/>
          <p:nvPr/>
        </p:nvSpPr>
        <p:spPr>
          <a:xfrm>
            <a:off x="449989" y="1850796"/>
            <a:ext cx="345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的中位线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FE29B0-8F10-6729-8302-BBA977EB0891}"/>
                  </a:ext>
                </a:extLst>
              </p:cNvPr>
              <p:cNvSpPr txBox="1"/>
              <p:nvPr/>
            </p:nvSpPr>
            <p:spPr>
              <a:xfrm>
                <a:off x="449989" y="2326284"/>
                <a:ext cx="6179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0}">
                <a:extLst>
                  <a:ext uri="{FF2B5EF4-FFF2-40B4-BE49-F238E27FC236}">
                    <a16:creationId xmlns:a16="http://schemas.microsoft.com/office/drawing/2014/main" id="{28FE29B0-8F10-6729-8302-BBA977EB08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6284"/>
                <a:ext cx="6179248" cy="765061"/>
              </a:xfrm>
              <a:prstGeom prst="rect">
                <a:avLst/>
              </a:prstGeom>
              <a:blipFill>
                <a:blip r:embed="rId3"/>
                <a:stretch>
                  <a:fillRect l="-1579" r="-167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C0A191D-7CFD-1645-EA97-654B3FA54493}"/>
                  </a:ext>
                </a:extLst>
              </p:cNvPr>
              <p:cNvSpPr txBox="1"/>
              <p:nvPr/>
            </p:nvSpPr>
            <p:spPr>
              <a:xfrm>
                <a:off x="449989" y="2997733"/>
                <a:ext cx="75587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GM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0}">
                <a:extLst>
                  <a:ext uri="{FF2B5EF4-FFF2-40B4-BE49-F238E27FC236}">
                    <a16:creationId xmlns:a16="http://schemas.microsoft.com/office/drawing/2014/main" id="{FC0A191D-7CFD-1645-EA97-654B3FA544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7733"/>
                <a:ext cx="7558787" cy="765061"/>
              </a:xfrm>
              <a:prstGeom prst="rect">
                <a:avLst/>
              </a:prstGeom>
              <a:blipFill>
                <a:blip r:embed="rId4"/>
                <a:stretch>
                  <a:fillRect l="-1290" r="-137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8E78DA4-DF2A-0155-C210-FD7E44B0621D}"/>
                  </a:ext>
                </a:extLst>
              </p:cNvPr>
              <p:cNvSpPr txBox="1"/>
              <p:nvPr/>
            </p:nvSpPr>
            <p:spPr>
              <a:xfrm>
                <a:off x="449989" y="3669182"/>
                <a:ext cx="51330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0}">
                <a:extLst>
                  <a:ext uri="{FF2B5EF4-FFF2-40B4-BE49-F238E27FC236}">
                    <a16:creationId xmlns:a16="http://schemas.microsoft.com/office/drawing/2014/main" id="{48E78DA4-DF2A-0155-C210-FD7E44B062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9182"/>
                <a:ext cx="5133086" cy="765061"/>
              </a:xfrm>
              <a:prstGeom prst="rect">
                <a:avLst/>
              </a:prstGeom>
              <a:blipFill>
                <a:blip r:embed="rId5"/>
                <a:stretch>
                  <a:fillRect l="-1900" r="-213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E3226D6-FFB0-8709-3BD5-91BC7107A875}"/>
              </a:ext>
            </a:extLst>
          </p:cNvPr>
          <p:cNvSpPr txBox="1"/>
          <p:nvPr/>
        </p:nvSpPr>
        <p:spPr>
          <a:xfrm>
            <a:off x="449989" y="4340631"/>
            <a:ext cx="3953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5B86287-C774-0BE6-E99C-43819C8489C5}"/>
              </a:ext>
            </a:extLst>
          </p:cNvPr>
          <p:cNvSpPr txBox="1"/>
          <p:nvPr/>
        </p:nvSpPr>
        <p:spPr>
          <a:xfrm>
            <a:off x="449989" y="4816119"/>
            <a:ext cx="2986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yt_shape_12246"/>
          <p:cNvSpPr txBox="1"/>
          <p:nvPr/>
        </p:nvSpPr>
        <p:spPr>
          <a:xfrm>
            <a:off x="582101" y="1300268"/>
            <a:ext cx="20438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247" name="yt_image_1224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4072" y="3284984"/>
            <a:ext cx="1660395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0" name="yt_shape_12250"/>
          <p:cNvSpPr txBox="1"/>
          <p:nvPr/>
        </p:nvSpPr>
        <p:spPr>
          <a:xfrm>
            <a:off x="560191" y="1712228"/>
            <a:ext cx="16062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51" name="yt_shape_12251"/>
          <p:cNvSpPr txBox="1"/>
          <p:nvPr/>
        </p:nvSpPr>
        <p:spPr>
          <a:xfrm>
            <a:off x="560191" y="2191531"/>
            <a:ext cx="2941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52" name="yt_shape_12252"/>
          <p:cNvSpPr txBox="1"/>
          <p:nvPr/>
        </p:nvSpPr>
        <p:spPr>
          <a:xfrm>
            <a:off x="560191" y="2670834"/>
            <a:ext cx="37349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53" name="yt_shape_12253"/>
          <p:cNvSpPr txBox="1"/>
          <p:nvPr/>
        </p:nvSpPr>
        <p:spPr>
          <a:xfrm>
            <a:off x="560191" y="3150137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54" name="yt_shape_12254"/>
          <p:cNvSpPr txBox="1"/>
          <p:nvPr/>
        </p:nvSpPr>
        <p:spPr>
          <a:xfrm>
            <a:off x="560191" y="3629440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55" name="yt_shape_12255"/>
          <p:cNvSpPr txBox="1"/>
          <p:nvPr/>
        </p:nvSpPr>
        <p:spPr>
          <a:xfrm>
            <a:off x="560191" y="4108743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56" name="yt_shape_12256"/>
          <p:cNvSpPr txBox="1"/>
          <p:nvPr/>
        </p:nvSpPr>
        <p:spPr>
          <a:xfrm>
            <a:off x="560191" y="4588046"/>
            <a:ext cx="5124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为直角三角形，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57" name="yt_shape_12257"/>
          <p:cNvSpPr txBox="1"/>
          <p:nvPr/>
        </p:nvSpPr>
        <p:spPr>
          <a:xfrm>
            <a:off x="560191" y="5067349"/>
            <a:ext cx="22265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58" name="yt_shape_12258"/>
          <p:cNvSpPr txBox="1"/>
          <p:nvPr/>
        </p:nvSpPr>
        <p:spPr>
          <a:xfrm>
            <a:off x="560191" y="5546652"/>
            <a:ext cx="2491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031591-C229-06F1-400D-4AF8DF1CB23A}"/>
              </a:ext>
            </a:extLst>
          </p:cNvPr>
          <p:cNvSpPr txBox="1"/>
          <p:nvPr/>
        </p:nvSpPr>
        <p:spPr>
          <a:xfrm>
            <a:off x="492090" y="1253462"/>
            <a:ext cx="2204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6B84E0-5E1E-35FC-715A-2671ECB801D7}"/>
              </a:ext>
            </a:extLst>
          </p:cNvPr>
          <p:cNvSpPr txBox="1"/>
          <p:nvPr/>
        </p:nvSpPr>
        <p:spPr>
          <a:xfrm>
            <a:off x="470180" y="1665422"/>
            <a:ext cx="177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B305A4-7797-56FC-1BA5-E3B2B5E887BF}"/>
              </a:ext>
            </a:extLst>
          </p:cNvPr>
          <p:cNvSpPr txBox="1"/>
          <p:nvPr/>
        </p:nvSpPr>
        <p:spPr>
          <a:xfrm>
            <a:off x="470180" y="2144725"/>
            <a:ext cx="3093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081602-A928-0D9F-7CD0-E39D98D2AC65}"/>
              </a:ext>
            </a:extLst>
          </p:cNvPr>
          <p:cNvSpPr txBox="1"/>
          <p:nvPr/>
        </p:nvSpPr>
        <p:spPr>
          <a:xfrm>
            <a:off x="470180" y="2624028"/>
            <a:ext cx="3878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9F5404-E4AA-2F9F-A804-64B807DB9661}"/>
              </a:ext>
            </a:extLst>
          </p:cNvPr>
          <p:cNvSpPr txBox="1"/>
          <p:nvPr/>
        </p:nvSpPr>
        <p:spPr>
          <a:xfrm>
            <a:off x="470180" y="3103331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730F934-189B-A281-A8B8-8B99F6B47290}"/>
              </a:ext>
            </a:extLst>
          </p:cNvPr>
          <p:cNvSpPr txBox="1"/>
          <p:nvPr/>
        </p:nvSpPr>
        <p:spPr>
          <a:xfrm>
            <a:off x="470180" y="3582634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0A13A62-EB50-8FF9-DDE5-9ADE894E59B6}"/>
              </a:ext>
            </a:extLst>
          </p:cNvPr>
          <p:cNvSpPr txBox="1"/>
          <p:nvPr/>
        </p:nvSpPr>
        <p:spPr>
          <a:xfrm>
            <a:off x="470180" y="4061937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5196F7-5BCD-2A18-FC9B-39CEA86D9438}"/>
              </a:ext>
            </a:extLst>
          </p:cNvPr>
          <p:cNvSpPr txBox="1"/>
          <p:nvPr/>
        </p:nvSpPr>
        <p:spPr>
          <a:xfrm>
            <a:off x="470180" y="4541240"/>
            <a:ext cx="5255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86771E5-73D4-3BE4-13CB-5BB4120B7EA2}"/>
              </a:ext>
            </a:extLst>
          </p:cNvPr>
          <p:cNvSpPr txBox="1"/>
          <p:nvPr/>
        </p:nvSpPr>
        <p:spPr>
          <a:xfrm>
            <a:off x="470180" y="5020543"/>
            <a:ext cx="2385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BE0C25-C9D1-79BC-0745-E8C4096861CC}"/>
              </a:ext>
            </a:extLst>
          </p:cNvPr>
          <p:cNvSpPr txBox="1"/>
          <p:nvPr/>
        </p:nvSpPr>
        <p:spPr>
          <a:xfrm>
            <a:off x="470180" y="5499847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9" name="yt_shape_12259"/>
          <p:cNvSpPr txBox="1"/>
          <p:nvPr/>
        </p:nvSpPr>
        <p:spPr>
          <a:xfrm>
            <a:off x="540000" y="2123304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（二）利用全等证垂直</a:t>
            </a:r>
          </a:p>
        </p:txBody>
      </p:sp>
      <p:sp>
        <p:nvSpPr>
          <p:cNvPr id="12260" name="yt_shape_12260"/>
          <p:cNvSpPr txBox="1"/>
          <p:nvPr/>
        </p:nvSpPr>
        <p:spPr>
          <a:xfrm>
            <a:off x="540119" y="26026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，切点是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61" name="yt_image_1226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7608" y="3714406"/>
            <a:ext cx="1896782" cy="1380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3" name="yt_shape_12263"/>
          <p:cNvSpPr txBox="1"/>
          <p:nvPr/>
        </p:nvSpPr>
        <p:spPr>
          <a:xfrm>
            <a:off x="540000" y="900000"/>
            <a:ext cx="29847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65" name="yt_shape_12265"/>
          <p:cNvSpPr txBox="1"/>
          <p:nvPr/>
        </p:nvSpPr>
        <p:spPr>
          <a:xfrm>
            <a:off x="4934821" y="1531667"/>
            <a:ext cx="1926105" cy="12697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13257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264" name="yt_image_122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04793" y="2590603"/>
            <a:ext cx="1905442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7" name="yt_shape_12267"/>
          <p:cNvSpPr txBox="1"/>
          <p:nvPr/>
        </p:nvSpPr>
        <p:spPr>
          <a:xfrm>
            <a:off x="520601" y="1378051"/>
            <a:ext cx="26193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68" name="yt_shape_12268"/>
          <p:cNvSpPr txBox="1"/>
          <p:nvPr/>
        </p:nvSpPr>
        <p:spPr>
          <a:xfrm>
            <a:off x="520601" y="1857354"/>
            <a:ext cx="1513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69" name="yt_shape_12269"/>
          <p:cNvSpPr txBox="1"/>
          <p:nvPr/>
        </p:nvSpPr>
        <p:spPr>
          <a:xfrm>
            <a:off x="520601" y="2336657"/>
            <a:ext cx="20470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70" name="yt_shape_12270"/>
          <p:cNvSpPr txBox="1"/>
          <p:nvPr/>
        </p:nvSpPr>
        <p:spPr>
          <a:xfrm>
            <a:off x="520601" y="2815960"/>
            <a:ext cx="32220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71" name="yt_shape_12271"/>
          <p:cNvSpPr txBox="1"/>
          <p:nvPr/>
        </p:nvSpPr>
        <p:spPr>
          <a:xfrm>
            <a:off x="520601" y="3295263"/>
            <a:ext cx="59423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72" name="yt_shape_12272"/>
          <p:cNvSpPr txBox="1"/>
          <p:nvPr/>
        </p:nvSpPr>
        <p:spPr>
          <a:xfrm>
            <a:off x="520601" y="3774566"/>
            <a:ext cx="63543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273" name="yt_shape_12273"/>
          <p:cNvSpPr txBox="1"/>
          <p:nvPr/>
        </p:nvSpPr>
        <p:spPr>
          <a:xfrm>
            <a:off x="520601" y="4253869"/>
            <a:ext cx="48442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74" name="yt_shape_12274"/>
          <p:cNvSpPr txBox="1"/>
          <p:nvPr/>
        </p:nvSpPr>
        <p:spPr>
          <a:xfrm>
            <a:off x="520601" y="4733172"/>
            <a:ext cx="30825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0A26EFD-007D-AB68-F26A-2A983C78CAD9}"/>
              </a:ext>
            </a:extLst>
          </p:cNvPr>
          <p:cNvSpPr txBox="1"/>
          <p:nvPr/>
        </p:nvSpPr>
        <p:spPr>
          <a:xfrm>
            <a:off x="449989" y="853194"/>
            <a:ext cx="3136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9556F7-EBF7-E98A-EE9D-CAC24E2AFEA4}"/>
              </a:ext>
            </a:extLst>
          </p:cNvPr>
          <p:cNvSpPr txBox="1"/>
          <p:nvPr/>
        </p:nvSpPr>
        <p:spPr>
          <a:xfrm>
            <a:off x="430590" y="1331245"/>
            <a:ext cx="277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BE87F6-3A08-5366-53B9-B329028CD719}"/>
              </a:ext>
            </a:extLst>
          </p:cNvPr>
          <p:cNvSpPr txBox="1"/>
          <p:nvPr/>
        </p:nvSpPr>
        <p:spPr>
          <a:xfrm>
            <a:off x="430590" y="1810548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B19306-90CB-A97D-FCA1-A7A489C05D66}"/>
              </a:ext>
            </a:extLst>
          </p:cNvPr>
          <p:cNvSpPr txBox="1"/>
          <p:nvPr/>
        </p:nvSpPr>
        <p:spPr>
          <a:xfrm>
            <a:off x="430590" y="2289851"/>
            <a:ext cx="2207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E2D13D-007C-BDF4-880F-856D16079380}"/>
              </a:ext>
            </a:extLst>
          </p:cNvPr>
          <p:cNvSpPr txBox="1"/>
          <p:nvPr/>
        </p:nvSpPr>
        <p:spPr>
          <a:xfrm>
            <a:off x="430590" y="2769154"/>
            <a:ext cx="3370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BDABB8-9AFB-885B-48DD-7EB2547A4763}"/>
              </a:ext>
            </a:extLst>
          </p:cNvPr>
          <p:cNvSpPr txBox="1"/>
          <p:nvPr/>
        </p:nvSpPr>
        <p:spPr>
          <a:xfrm>
            <a:off x="430590" y="3248458"/>
            <a:ext cx="6064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垂直平分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D25EBE3-E3A3-1729-812A-E53D8406C6E6}"/>
              </a:ext>
            </a:extLst>
          </p:cNvPr>
          <p:cNvSpPr txBox="1"/>
          <p:nvPr/>
        </p:nvSpPr>
        <p:spPr>
          <a:xfrm>
            <a:off x="430590" y="3727760"/>
            <a:ext cx="4972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E5871AB-527D-ECEC-86EF-6B399D827E48}"/>
              </a:ext>
            </a:extLst>
          </p:cNvPr>
          <p:cNvSpPr txBox="1"/>
          <p:nvPr/>
        </p:nvSpPr>
        <p:spPr>
          <a:xfrm>
            <a:off x="5528053" y="3727760"/>
            <a:ext cx="68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BE0B71-47DC-B1EE-FB51-22B7F9DAF436}"/>
              </a:ext>
            </a:extLst>
          </p:cNvPr>
          <p:cNvSpPr txBox="1"/>
          <p:nvPr/>
        </p:nvSpPr>
        <p:spPr>
          <a:xfrm>
            <a:off x="6342440" y="3727760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53D50C8-9B74-22C5-3E65-B34186E61944}"/>
              </a:ext>
            </a:extLst>
          </p:cNvPr>
          <p:cNvSpPr txBox="1"/>
          <p:nvPr/>
        </p:nvSpPr>
        <p:spPr>
          <a:xfrm>
            <a:off x="430590" y="4207063"/>
            <a:ext cx="49775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59D6F67-4CF2-3C74-4566-CCEE66A81551}"/>
              </a:ext>
            </a:extLst>
          </p:cNvPr>
          <p:cNvSpPr txBox="1"/>
          <p:nvPr/>
        </p:nvSpPr>
        <p:spPr>
          <a:xfrm>
            <a:off x="430590" y="4686366"/>
            <a:ext cx="3232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275">
            <a:extLst>
              <a:ext uri="{FF2B5EF4-FFF2-40B4-BE49-F238E27FC236}">
                <a16:creationId xmlns:a16="http://schemas.microsoft.com/office/drawing/2014/main" id="{3E2101F5-5682-7334-4083-84E51935799C}"/>
              </a:ext>
            </a:extLst>
          </p:cNvPr>
          <p:cNvSpPr txBox="1"/>
          <p:nvPr/>
        </p:nvSpPr>
        <p:spPr>
          <a:xfrm>
            <a:off x="498871" y="5208493"/>
            <a:ext cx="25087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9A9DF5E-B672-8214-AC18-8AD5645938BA}"/>
              </a:ext>
            </a:extLst>
          </p:cNvPr>
          <p:cNvSpPr txBox="1"/>
          <p:nvPr/>
        </p:nvSpPr>
        <p:spPr>
          <a:xfrm>
            <a:off x="408860" y="5161687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6" name="yt_shape_12276"/>
          <p:cNvSpPr txBox="1"/>
          <p:nvPr/>
        </p:nvSpPr>
        <p:spPr>
          <a:xfrm>
            <a:off x="540000" y="2113708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（三）利用角度转化证垂直</a:t>
            </a:r>
          </a:p>
        </p:txBody>
      </p:sp>
      <p:sp>
        <p:nvSpPr>
          <p:cNvPr id="12277" name="yt_shape_12277"/>
          <p:cNvSpPr txBox="1"/>
          <p:nvPr/>
        </p:nvSpPr>
        <p:spPr>
          <a:xfrm>
            <a:off x="540119" y="25930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（贵港市中考节选）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278" name="yt_image_1227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6192" y="3704810"/>
            <a:ext cx="2479615" cy="1399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0" name="yt_shape_12280"/>
          <p:cNvSpPr txBox="1"/>
          <p:nvPr/>
        </p:nvSpPr>
        <p:spPr>
          <a:xfrm>
            <a:off x="794675" y="803411"/>
            <a:ext cx="29495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281" name="yt_image_122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2024" y="2420888"/>
            <a:ext cx="241532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84" name="yt_shape_12284"/>
          <p:cNvSpPr txBox="1"/>
          <p:nvPr/>
        </p:nvSpPr>
        <p:spPr>
          <a:xfrm>
            <a:off x="807571" y="1362993"/>
            <a:ext cx="31274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85" name="yt_shape_12285"/>
          <p:cNvSpPr txBox="1"/>
          <p:nvPr/>
        </p:nvSpPr>
        <p:spPr>
          <a:xfrm>
            <a:off x="807571" y="1842296"/>
            <a:ext cx="19316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86" name="yt_shape_12286"/>
          <p:cNvSpPr txBox="1"/>
          <p:nvPr/>
        </p:nvSpPr>
        <p:spPr>
          <a:xfrm>
            <a:off x="807571" y="2321599"/>
            <a:ext cx="17857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87" name="yt_shape_12287"/>
          <p:cNvSpPr txBox="1"/>
          <p:nvPr/>
        </p:nvSpPr>
        <p:spPr>
          <a:xfrm>
            <a:off x="807571" y="2800902"/>
            <a:ext cx="21111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88" name="yt_shape_12288"/>
          <p:cNvSpPr txBox="1"/>
          <p:nvPr/>
        </p:nvSpPr>
        <p:spPr>
          <a:xfrm>
            <a:off x="807571" y="3280205"/>
            <a:ext cx="40251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89" name="yt_shape_12289"/>
          <p:cNvSpPr txBox="1"/>
          <p:nvPr/>
        </p:nvSpPr>
        <p:spPr>
          <a:xfrm>
            <a:off x="807571" y="3759508"/>
            <a:ext cx="27042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90" name="yt_shape_12290"/>
          <p:cNvSpPr txBox="1"/>
          <p:nvPr/>
        </p:nvSpPr>
        <p:spPr>
          <a:xfrm>
            <a:off x="807571" y="4238811"/>
            <a:ext cx="47080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291" name="yt_shape_12291"/>
          <p:cNvSpPr txBox="1"/>
          <p:nvPr/>
        </p:nvSpPr>
        <p:spPr>
          <a:xfrm>
            <a:off x="807571" y="4718114"/>
            <a:ext cx="56986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E75221-2E6D-3A70-F49B-E41B7B35C9F5}"/>
              </a:ext>
            </a:extLst>
          </p:cNvPr>
          <p:cNvSpPr txBox="1"/>
          <p:nvPr/>
        </p:nvSpPr>
        <p:spPr>
          <a:xfrm>
            <a:off x="704664" y="756605"/>
            <a:ext cx="310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78E7EA-8FBD-B096-C77A-624D702737AC}"/>
              </a:ext>
            </a:extLst>
          </p:cNvPr>
          <p:cNvSpPr txBox="1"/>
          <p:nvPr/>
        </p:nvSpPr>
        <p:spPr>
          <a:xfrm>
            <a:off x="717560" y="1316187"/>
            <a:ext cx="3277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469D07-F731-5F60-4209-BBD2320121A3}"/>
              </a:ext>
            </a:extLst>
          </p:cNvPr>
          <p:cNvSpPr txBox="1"/>
          <p:nvPr/>
        </p:nvSpPr>
        <p:spPr>
          <a:xfrm>
            <a:off x="717560" y="1795491"/>
            <a:ext cx="2093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E0132B7-7390-84D9-3BD8-90623600E562}"/>
              </a:ext>
            </a:extLst>
          </p:cNvPr>
          <p:cNvSpPr txBox="1"/>
          <p:nvPr/>
        </p:nvSpPr>
        <p:spPr>
          <a:xfrm>
            <a:off x="717560" y="2274793"/>
            <a:ext cx="194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D82EE36-C0C7-7E32-2014-4DBBFDD252BF}"/>
              </a:ext>
            </a:extLst>
          </p:cNvPr>
          <p:cNvSpPr txBox="1"/>
          <p:nvPr/>
        </p:nvSpPr>
        <p:spPr>
          <a:xfrm>
            <a:off x="717560" y="2754096"/>
            <a:ext cx="2270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695DB80-B18C-C578-5801-8BFF9F38DD5E}"/>
              </a:ext>
            </a:extLst>
          </p:cNvPr>
          <p:cNvSpPr txBox="1"/>
          <p:nvPr/>
        </p:nvSpPr>
        <p:spPr>
          <a:xfrm>
            <a:off x="717560" y="3233399"/>
            <a:ext cx="416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EDB63AD-5498-C66C-AED4-AF51DE0CB618}"/>
              </a:ext>
            </a:extLst>
          </p:cNvPr>
          <p:cNvSpPr txBox="1"/>
          <p:nvPr/>
        </p:nvSpPr>
        <p:spPr>
          <a:xfrm>
            <a:off x="717560" y="3712702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AFC801-629E-917D-E48F-FAAD31DEFBD6}"/>
              </a:ext>
            </a:extLst>
          </p:cNvPr>
          <p:cNvSpPr txBox="1"/>
          <p:nvPr/>
        </p:nvSpPr>
        <p:spPr>
          <a:xfrm>
            <a:off x="717560" y="4192005"/>
            <a:ext cx="4842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2E9E3C-0056-9033-3C14-DA7FE6D1EB5A}"/>
              </a:ext>
            </a:extLst>
          </p:cNvPr>
          <p:cNvSpPr txBox="1"/>
          <p:nvPr/>
        </p:nvSpPr>
        <p:spPr>
          <a:xfrm>
            <a:off x="717560" y="4671308"/>
            <a:ext cx="5823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2292">
            <a:extLst>
              <a:ext uri="{FF2B5EF4-FFF2-40B4-BE49-F238E27FC236}">
                <a16:creationId xmlns:a16="http://schemas.microsoft.com/office/drawing/2014/main" id="{6C0AED5D-225C-8846-5421-18230360114A}"/>
              </a:ext>
            </a:extLst>
          </p:cNvPr>
          <p:cNvSpPr txBox="1"/>
          <p:nvPr/>
        </p:nvSpPr>
        <p:spPr>
          <a:xfrm>
            <a:off x="794675" y="5207739"/>
            <a:ext cx="304730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4968C5-F869-8903-188B-9B46BE46827F}"/>
              </a:ext>
            </a:extLst>
          </p:cNvPr>
          <p:cNvSpPr txBox="1"/>
          <p:nvPr/>
        </p:nvSpPr>
        <p:spPr>
          <a:xfrm>
            <a:off x="704664" y="5160933"/>
            <a:ext cx="160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D967F09-F59C-0FC8-9EF3-BE3DC083FE9E}"/>
              </a:ext>
            </a:extLst>
          </p:cNvPr>
          <p:cNvSpPr txBox="1"/>
          <p:nvPr/>
        </p:nvSpPr>
        <p:spPr>
          <a:xfrm>
            <a:off x="704664" y="5636421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3DFC378-B007-E962-AD1C-957BF0D2B77D}"/>
              </a:ext>
            </a:extLst>
          </p:cNvPr>
          <p:cNvSpPr txBox="1"/>
          <p:nvPr/>
        </p:nvSpPr>
        <p:spPr>
          <a:xfrm>
            <a:off x="704664" y="6111909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  <p:bldP spid="13" grpId="0" build="allAtOnce"/>
      <p:bldP spid="1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95" name="yt_shape_12295"/>
              <p:cNvSpPr txBox="1"/>
              <p:nvPr/>
            </p:nvSpPr>
            <p:spPr>
              <a:xfrm>
                <a:off x="540119" y="817394"/>
                <a:ext cx="11111999" cy="983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（衡阳市中考）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的延长线上，且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295" name="yt_shape_12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817394"/>
                <a:ext cx="11111999" cy="983346"/>
              </a:xfrm>
              <a:prstGeom prst="rect">
                <a:avLst/>
              </a:prstGeom>
              <a:blipFill>
                <a:blip r:embed="rId2"/>
                <a:stretch>
                  <a:fillRect l="-1701" b="-19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97" name="yt_image_1229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208" y="2755809"/>
            <a:ext cx="2295491" cy="1372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9" name="yt_shape_12299"/>
          <p:cNvSpPr txBox="1"/>
          <p:nvPr/>
        </p:nvSpPr>
        <p:spPr>
          <a:xfrm>
            <a:off x="466742" y="1916832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2301">
            <a:extLst>
              <a:ext uri="{FF2B5EF4-FFF2-40B4-BE49-F238E27FC236}">
                <a16:creationId xmlns:a16="http://schemas.microsoft.com/office/drawing/2014/main" id="{8DB78B18-3556-C105-26D2-D8FF81D67B0F}"/>
              </a:ext>
            </a:extLst>
          </p:cNvPr>
          <p:cNvSpPr txBox="1"/>
          <p:nvPr/>
        </p:nvSpPr>
        <p:spPr>
          <a:xfrm>
            <a:off x="439912" y="2339353"/>
            <a:ext cx="28309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302">
            <a:extLst>
              <a:ext uri="{FF2B5EF4-FFF2-40B4-BE49-F238E27FC236}">
                <a16:creationId xmlns:a16="http://schemas.microsoft.com/office/drawing/2014/main" id="{4DE185B8-3770-FA36-CF02-6E7ED0D4582E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20028" y="2846983"/>
            <a:ext cx="2085966" cy="122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305">
            <a:extLst>
              <a:ext uri="{FF2B5EF4-FFF2-40B4-BE49-F238E27FC236}">
                <a16:creationId xmlns:a16="http://schemas.microsoft.com/office/drawing/2014/main" id="{AAA28F69-213B-DA54-F841-7D2452BCAE64}"/>
              </a:ext>
            </a:extLst>
          </p:cNvPr>
          <p:cNvSpPr txBox="1"/>
          <p:nvPr/>
        </p:nvSpPr>
        <p:spPr>
          <a:xfrm>
            <a:off x="505063" y="2798650"/>
            <a:ext cx="1913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306">
            <a:extLst>
              <a:ext uri="{FF2B5EF4-FFF2-40B4-BE49-F238E27FC236}">
                <a16:creationId xmlns:a16="http://schemas.microsoft.com/office/drawing/2014/main" id="{4BF22CC1-B3FC-E107-4631-D0625937B3A0}"/>
              </a:ext>
            </a:extLst>
          </p:cNvPr>
          <p:cNvSpPr txBox="1"/>
          <p:nvPr/>
        </p:nvSpPr>
        <p:spPr>
          <a:xfrm>
            <a:off x="505063" y="3277953"/>
            <a:ext cx="22602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307">
            <a:extLst>
              <a:ext uri="{FF2B5EF4-FFF2-40B4-BE49-F238E27FC236}">
                <a16:creationId xmlns:a16="http://schemas.microsoft.com/office/drawing/2014/main" id="{7DAE5EC0-5A3D-D782-21EF-315E050BE1C1}"/>
              </a:ext>
            </a:extLst>
          </p:cNvPr>
          <p:cNvSpPr txBox="1"/>
          <p:nvPr/>
        </p:nvSpPr>
        <p:spPr>
          <a:xfrm>
            <a:off x="505063" y="3757256"/>
            <a:ext cx="33134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308">
            <a:extLst>
              <a:ext uri="{FF2B5EF4-FFF2-40B4-BE49-F238E27FC236}">
                <a16:creationId xmlns:a16="http://schemas.microsoft.com/office/drawing/2014/main" id="{F02EFE10-5F7D-E21B-7DDA-D2E808BD1573}"/>
              </a:ext>
            </a:extLst>
          </p:cNvPr>
          <p:cNvSpPr txBox="1"/>
          <p:nvPr/>
        </p:nvSpPr>
        <p:spPr>
          <a:xfrm>
            <a:off x="505063" y="4236559"/>
            <a:ext cx="41213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309">
            <a:extLst>
              <a:ext uri="{FF2B5EF4-FFF2-40B4-BE49-F238E27FC236}">
                <a16:creationId xmlns:a16="http://schemas.microsoft.com/office/drawing/2014/main" id="{4AA1C793-1A51-94FE-6983-5C457D0736D7}"/>
              </a:ext>
            </a:extLst>
          </p:cNvPr>
          <p:cNvSpPr txBox="1"/>
          <p:nvPr/>
        </p:nvSpPr>
        <p:spPr>
          <a:xfrm>
            <a:off x="505063" y="4715862"/>
            <a:ext cx="3359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310">
            <a:extLst>
              <a:ext uri="{FF2B5EF4-FFF2-40B4-BE49-F238E27FC236}">
                <a16:creationId xmlns:a16="http://schemas.microsoft.com/office/drawing/2014/main" id="{7CBECAE0-BDAF-7192-8FBB-251AFC0D126C}"/>
              </a:ext>
            </a:extLst>
          </p:cNvPr>
          <p:cNvSpPr txBox="1"/>
          <p:nvPr/>
        </p:nvSpPr>
        <p:spPr>
          <a:xfrm>
            <a:off x="505063" y="5195165"/>
            <a:ext cx="35266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311">
            <a:extLst>
              <a:ext uri="{FF2B5EF4-FFF2-40B4-BE49-F238E27FC236}">
                <a16:creationId xmlns:a16="http://schemas.microsoft.com/office/drawing/2014/main" id="{A140A434-3B47-68C2-EC4D-F496D9854B57}"/>
              </a:ext>
            </a:extLst>
          </p:cNvPr>
          <p:cNvSpPr txBox="1"/>
          <p:nvPr/>
        </p:nvSpPr>
        <p:spPr>
          <a:xfrm>
            <a:off x="505063" y="5674468"/>
            <a:ext cx="45717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2312">
            <a:extLst>
              <a:ext uri="{FF2B5EF4-FFF2-40B4-BE49-F238E27FC236}">
                <a16:creationId xmlns:a16="http://schemas.microsoft.com/office/drawing/2014/main" id="{39FF734A-2A0F-2181-4624-E8BC10C96DAA}"/>
              </a:ext>
            </a:extLst>
          </p:cNvPr>
          <p:cNvSpPr txBox="1"/>
          <p:nvPr/>
        </p:nvSpPr>
        <p:spPr>
          <a:xfrm>
            <a:off x="505063" y="6153771"/>
            <a:ext cx="2526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D60C9F9-0DBD-B584-4E2B-A3547D6F532A}"/>
              </a:ext>
            </a:extLst>
          </p:cNvPr>
          <p:cNvSpPr txBox="1"/>
          <p:nvPr/>
        </p:nvSpPr>
        <p:spPr>
          <a:xfrm>
            <a:off x="349901" y="2292547"/>
            <a:ext cx="298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082344B-106C-5105-E763-5CDA9AA0D1FA}"/>
              </a:ext>
            </a:extLst>
          </p:cNvPr>
          <p:cNvSpPr txBox="1"/>
          <p:nvPr/>
        </p:nvSpPr>
        <p:spPr>
          <a:xfrm>
            <a:off x="415052" y="2751844"/>
            <a:ext cx="207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E9D040F-D81D-6A45-0C59-D063801614BA}"/>
              </a:ext>
            </a:extLst>
          </p:cNvPr>
          <p:cNvSpPr txBox="1"/>
          <p:nvPr/>
        </p:nvSpPr>
        <p:spPr>
          <a:xfrm>
            <a:off x="415052" y="3231147"/>
            <a:ext cx="2418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AFFF12C-A136-FFAD-0EC5-540C8487588D}"/>
              </a:ext>
            </a:extLst>
          </p:cNvPr>
          <p:cNvSpPr txBox="1"/>
          <p:nvPr/>
        </p:nvSpPr>
        <p:spPr>
          <a:xfrm>
            <a:off x="415052" y="3710450"/>
            <a:ext cx="3461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E0C56A2-99A0-ED56-2109-9223E5DB69A6}"/>
              </a:ext>
            </a:extLst>
          </p:cNvPr>
          <p:cNvSpPr txBox="1"/>
          <p:nvPr/>
        </p:nvSpPr>
        <p:spPr>
          <a:xfrm>
            <a:off x="415052" y="4189753"/>
            <a:ext cx="4261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C5FA28D-88C6-7868-421F-7BF9E5102827}"/>
              </a:ext>
            </a:extLst>
          </p:cNvPr>
          <p:cNvSpPr txBox="1"/>
          <p:nvPr/>
        </p:nvSpPr>
        <p:spPr>
          <a:xfrm>
            <a:off x="415052" y="4669056"/>
            <a:ext cx="350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1BC9D70-A54C-E154-B4C8-AF0F1DD46AFE}"/>
              </a:ext>
            </a:extLst>
          </p:cNvPr>
          <p:cNvSpPr txBox="1"/>
          <p:nvPr/>
        </p:nvSpPr>
        <p:spPr>
          <a:xfrm>
            <a:off x="415052" y="5148359"/>
            <a:ext cx="3672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EDCFDBE-3AF1-A4AB-D8FD-80C7090467C1}"/>
              </a:ext>
            </a:extLst>
          </p:cNvPr>
          <p:cNvSpPr txBox="1"/>
          <p:nvPr/>
        </p:nvSpPr>
        <p:spPr>
          <a:xfrm>
            <a:off x="415052" y="5627662"/>
            <a:ext cx="4707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E69D9DB-122E-7CE9-1E28-C0794B9AF315}"/>
              </a:ext>
            </a:extLst>
          </p:cNvPr>
          <p:cNvSpPr txBox="1"/>
          <p:nvPr/>
        </p:nvSpPr>
        <p:spPr>
          <a:xfrm>
            <a:off x="415052" y="6106965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13" name="yt_shape_12313"/>
              <p:cNvSpPr txBox="1"/>
              <p:nvPr/>
            </p:nvSpPr>
            <p:spPr>
              <a:xfrm>
                <a:off x="458238" y="1555452"/>
                <a:ext cx="6009658" cy="50664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为等边三角形，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313" name="yt_shape_123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238" y="1555452"/>
                <a:ext cx="6009658" cy="5066452"/>
              </a:xfrm>
              <a:prstGeom prst="rect">
                <a:avLst/>
              </a:prstGeom>
              <a:blipFill>
                <a:blip r:embed="rId2"/>
                <a:stretch>
                  <a:fillRect l="-3043" t="-963" r="-1724" b="-2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70E9662-13DC-47C0-120C-B0D95A1C8710}"/>
              </a:ext>
            </a:extLst>
          </p:cNvPr>
          <p:cNvSpPr txBox="1"/>
          <p:nvPr/>
        </p:nvSpPr>
        <p:spPr>
          <a:xfrm>
            <a:off x="368227" y="1508646"/>
            <a:ext cx="264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1D5330A-8375-EE09-60FA-5BD35AEB8C4F}"/>
              </a:ext>
            </a:extLst>
          </p:cNvPr>
          <p:cNvSpPr txBox="1"/>
          <p:nvPr/>
        </p:nvSpPr>
        <p:spPr>
          <a:xfrm>
            <a:off x="368227" y="1984134"/>
            <a:ext cx="5782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435E13-9EE5-AC36-0F6A-0EA778CAEE60}"/>
                  </a:ext>
                </a:extLst>
              </p:cNvPr>
              <p:cNvSpPr txBox="1"/>
              <p:nvPr/>
            </p:nvSpPr>
            <p:spPr>
              <a:xfrm>
                <a:off x="368227" y="2459622"/>
                <a:ext cx="5192839" cy="643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2435E13-9EE5-AC36-0F6A-0EA778CAEE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27" y="2459622"/>
                <a:ext cx="5192839" cy="643078"/>
              </a:xfrm>
              <a:prstGeom prst="rect">
                <a:avLst/>
              </a:prstGeom>
              <a:blipFill>
                <a:blip r:embed="rId3"/>
                <a:stretch>
                  <a:fillRect l="-1761" r="-1878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BC917C1-AE37-D857-BBF9-0A79EA29067E}"/>
              </a:ext>
            </a:extLst>
          </p:cNvPr>
          <p:cNvSpPr txBox="1"/>
          <p:nvPr/>
        </p:nvSpPr>
        <p:spPr>
          <a:xfrm>
            <a:off x="368227" y="3009088"/>
            <a:ext cx="355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198588-3C36-E641-EA54-D8913FF2F5D3}"/>
              </a:ext>
            </a:extLst>
          </p:cNvPr>
          <p:cNvSpPr txBox="1"/>
          <p:nvPr/>
        </p:nvSpPr>
        <p:spPr>
          <a:xfrm>
            <a:off x="368227" y="3484576"/>
            <a:ext cx="311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6AEA06-79A4-AD5F-C9D8-E5D7C2909DBA}"/>
              </a:ext>
            </a:extLst>
          </p:cNvPr>
          <p:cNvSpPr txBox="1"/>
          <p:nvPr/>
        </p:nvSpPr>
        <p:spPr>
          <a:xfrm>
            <a:off x="368227" y="3960064"/>
            <a:ext cx="534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CA0A066-31DB-7E34-FB04-8D4A2B536181}"/>
              </a:ext>
            </a:extLst>
          </p:cNvPr>
          <p:cNvSpPr txBox="1"/>
          <p:nvPr/>
        </p:nvSpPr>
        <p:spPr>
          <a:xfrm>
            <a:off x="368227" y="4435552"/>
            <a:ext cx="6131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CEE63F4-78D3-9B0E-37C2-B11644680CA0}"/>
              </a:ext>
            </a:extLst>
          </p:cNvPr>
          <p:cNvSpPr txBox="1"/>
          <p:nvPr/>
        </p:nvSpPr>
        <p:spPr>
          <a:xfrm>
            <a:off x="368227" y="4911040"/>
            <a:ext cx="552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1429C4A-DAD5-EE2D-2B1D-E697DB47A4B9}"/>
                  </a:ext>
                </a:extLst>
              </p:cNvPr>
              <p:cNvSpPr txBox="1"/>
              <p:nvPr/>
            </p:nvSpPr>
            <p:spPr>
              <a:xfrm>
                <a:off x="368227" y="5386528"/>
                <a:ext cx="5115433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1429C4A-DAD5-EE2D-2B1D-E697DB47A4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27" y="5386528"/>
                <a:ext cx="5115433" cy="772109"/>
              </a:xfrm>
              <a:prstGeom prst="rect">
                <a:avLst/>
              </a:prstGeom>
              <a:blipFill>
                <a:blip r:embed="rId4"/>
                <a:stretch>
                  <a:fillRect l="-1786" r="-15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56E8768-A3B8-3BB7-FABD-45D92AD5F81E}"/>
                  </a:ext>
                </a:extLst>
              </p:cNvPr>
              <p:cNvSpPr txBox="1"/>
              <p:nvPr/>
            </p:nvSpPr>
            <p:spPr>
              <a:xfrm>
                <a:off x="368227" y="6065025"/>
                <a:ext cx="181057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56E8768-A3B8-3BB7-FABD-45D92AD5F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227" y="6065025"/>
                <a:ext cx="1810576" cy="554686"/>
              </a:xfrm>
              <a:prstGeom prst="rect">
                <a:avLst/>
              </a:prstGeom>
              <a:blipFill>
                <a:blip r:embed="rId5"/>
                <a:stretch>
                  <a:fillRect l="-5051" r="-538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2300">
            <a:extLst>
              <a:ext uri="{FF2B5EF4-FFF2-40B4-BE49-F238E27FC236}">
                <a16:creationId xmlns:a16="http://schemas.microsoft.com/office/drawing/2014/main" id="{BD9D05F5-CED6-F991-3991-C35B7E656E5A}"/>
              </a:ext>
            </a:extLst>
          </p:cNvPr>
          <p:cNvSpPr txBox="1"/>
          <p:nvPr/>
        </p:nvSpPr>
        <p:spPr>
          <a:xfrm>
            <a:off x="458238" y="1124744"/>
            <a:ext cx="56377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" name="yt_image_12302">
            <a:extLst>
              <a:ext uri="{FF2B5EF4-FFF2-40B4-BE49-F238E27FC236}">
                <a16:creationId xmlns:a16="http://schemas.microsoft.com/office/drawing/2014/main" id="{3F38CBA0-792B-40D0-4A5E-AB11712C2AE3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0028" y="2846983"/>
            <a:ext cx="2085966" cy="122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5" name="yt_shape_12315"/>
          <p:cNvSpPr txBox="1"/>
          <p:nvPr/>
        </p:nvSpPr>
        <p:spPr>
          <a:xfrm>
            <a:off x="540001" y="829786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（四）利用平行证垂直</a:t>
            </a:r>
          </a:p>
        </p:txBody>
      </p:sp>
      <p:sp>
        <p:nvSpPr>
          <p:cNvPr id="12316" name="yt_shape_12316"/>
          <p:cNvSpPr txBox="1"/>
          <p:nvPr/>
        </p:nvSpPr>
        <p:spPr>
          <a:xfrm>
            <a:off x="540120" y="13090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317" name="yt_image_1231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81541" y="2849047"/>
            <a:ext cx="2206486" cy="1569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319">
            <a:extLst>
              <a:ext uri="{FF2B5EF4-FFF2-40B4-BE49-F238E27FC236}">
                <a16:creationId xmlns:a16="http://schemas.microsoft.com/office/drawing/2014/main" id="{6BDF9030-284D-84FF-2FA1-C9752D163792}"/>
              </a:ext>
            </a:extLst>
          </p:cNvPr>
          <p:cNvSpPr txBox="1"/>
          <p:nvPr/>
        </p:nvSpPr>
        <p:spPr>
          <a:xfrm>
            <a:off x="536320" y="2236158"/>
            <a:ext cx="206146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320">
            <a:extLst>
              <a:ext uri="{FF2B5EF4-FFF2-40B4-BE49-F238E27FC236}">
                <a16:creationId xmlns:a16="http://schemas.microsoft.com/office/drawing/2014/main" id="{BAC263C9-C240-2711-C077-3422826945FD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2866169"/>
            <a:ext cx="2327938" cy="166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323">
            <a:extLst>
              <a:ext uri="{FF2B5EF4-FFF2-40B4-BE49-F238E27FC236}">
                <a16:creationId xmlns:a16="http://schemas.microsoft.com/office/drawing/2014/main" id="{57FA1D27-9FBA-E5E6-47DB-65D8E2F006F9}"/>
              </a:ext>
            </a:extLst>
          </p:cNvPr>
          <p:cNvSpPr txBox="1"/>
          <p:nvPr/>
        </p:nvSpPr>
        <p:spPr>
          <a:xfrm>
            <a:off x="540000" y="3118466"/>
            <a:ext cx="21287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324">
            <a:extLst>
              <a:ext uri="{FF2B5EF4-FFF2-40B4-BE49-F238E27FC236}">
                <a16:creationId xmlns:a16="http://schemas.microsoft.com/office/drawing/2014/main" id="{A5FF0884-4BD1-7F31-D6FF-8D6F220A9EDA}"/>
              </a:ext>
            </a:extLst>
          </p:cNvPr>
          <p:cNvSpPr txBox="1"/>
          <p:nvPr/>
        </p:nvSpPr>
        <p:spPr>
          <a:xfrm>
            <a:off x="540000" y="3597769"/>
            <a:ext cx="3622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325">
            <a:extLst>
              <a:ext uri="{FF2B5EF4-FFF2-40B4-BE49-F238E27FC236}">
                <a16:creationId xmlns:a16="http://schemas.microsoft.com/office/drawing/2014/main" id="{B1FFD039-3CE3-06AB-B1F6-16B76C5F6B9B}"/>
              </a:ext>
            </a:extLst>
          </p:cNvPr>
          <p:cNvSpPr txBox="1"/>
          <p:nvPr/>
        </p:nvSpPr>
        <p:spPr>
          <a:xfrm>
            <a:off x="540000" y="4077072"/>
            <a:ext cx="23772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326">
            <a:extLst>
              <a:ext uri="{FF2B5EF4-FFF2-40B4-BE49-F238E27FC236}">
                <a16:creationId xmlns:a16="http://schemas.microsoft.com/office/drawing/2014/main" id="{05322009-2024-247E-8B5F-2DB441660527}"/>
              </a:ext>
            </a:extLst>
          </p:cNvPr>
          <p:cNvSpPr txBox="1"/>
          <p:nvPr/>
        </p:nvSpPr>
        <p:spPr>
          <a:xfrm>
            <a:off x="540000" y="4556375"/>
            <a:ext cx="1530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327">
            <a:extLst>
              <a:ext uri="{FF2B5EF4-FFF2-40B4-BE49-F238E27FC236}">
                <a16:creationId xmlns:a16="http://schemas.microsoft.com/office/drawing/2014/main" id="{64F7603D-F5E7-D029-22FB-81397CF00136}"/>
              </a:ext>
            </a:extLst>
          </p:cNvPr>
          <p:cNvSpPr txBox="1"/>
          <p:nvPr/>
        </p:nvSpPr>
        <p:spPr>
          <a:xfrm>
            <a:off x="540000" y="5035678"/>
            <a:ext cx="20342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328">
            <a:extLst>
              <a:ext uri="{FF2B5EF4-FFF2-40B4-BE49-F238E27FC236}">
                <a16:creationId xmlns:a16="http://schemas.microsoft.com/office/drawing/2014/main" id="{5B74B10A-C826-E345-567B-775EC80D4001}"/>
              </a:ext>
            </a:extLst>
          </p:cNvPr>
          <p:cNvSpPr txBox="1"/>
          <p:nvPr/>
        </p:nvSpPr>
        <p:spPr>
          <a:xfrm>
            <a:off x="540000" y="5514981"/>
            <a:ext cx="53059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329">
            <a:extLst>
              <a:ext uri="{FF2B5EF4-FFF2-40B4-BE49-F238E27FC236}">
                <a16:creationId xmlns:a16="http://schemas.microsoft.com/office/drawing/2014/main" id="{8AF6011B-4617-5A27-A8F1-D1699574DFA7}"/>
              </a:ext>
            </a:extLst>
          </p:cNvPr>
          <p:cNvSpPr txBox="1"/>
          <p:nvPr/>
        </p:nvSpPr>
        <p:spPr>
          <a:xfrm>
            <a:off x="540000" y="5994284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72D050-2077-0E5F-4AB9-810AAB536D43}"/>
              </a:ext>
            </a:extLst>
          </p:cNvPr>
          <p:cNvSpPr txBox="1"/>
          <p:nvPr/>
        </p:nvSpPr>
        <p:spPr>
          <a:xfrm>
            <a:off x="446309" y="2189352"/>
            <a:ext cx="222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EEE2297-2E3D-0660-8D58-B240821C3288}"/>
              </a:ext>
            </a:extLst>
          </p:cNvPr>
          <p:cNvSpPr txBox="1"/>
          <p:nvPr/>
        </p:nvSpPr>
        <p:spPr>
          <a:xfrm>
            <a:off x="446309" y="2664840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023678E-F174-4E4B-4719-8AA13DC0D443}"/>
              </a:ext>
            </a:extLst>
          </p:cNvPr>
          <p:cNvSpPr txBox="1"/>
          <p:nvPr/>
        </p:nvSpPr>
        <p:spPr>
          <a:xfrm>
            <a:off x="449989" y="3071660"/>
            <a:ext cx="228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9C007E6-44AF-9CDB-3551-F0869AEDD101}"/>
              </a:ext>
            </a:extLst>
          </p:cNvPr>
          <p:cNvSpPr txBox="1"/>
          <p:nvPr/>
        </p:nvSpPr>
        <p:spPr>
          <a:xfrm>
            <a:off x="449989" y="3550963"/>
            <a:ext cx="3767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4945EA2-571D-6085-35A7-BBCC1A7D342E}"/>
              </a:ext>
            </a:extLst>
          </p:cNvPr>
          <p:cNvSpPr txBox="1"/>
          <p:nvPr/>
        </p:nvSpPr>
        <p:spPr>
          <a:xfrm>
            <a:off x="449989" y="4030266"/>
            <a:ext cx="2534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AC91CAB-FBCF-4742-2A74-6F6DF83CA0FF}"/>
              </a:ext>
            </a:extLst>
          </p:cNvPr>
          <p:cNvSpPr txBox="1"/>
          <p:nvPr/>
        </p:nvSpPr>
        <p:spPr>
          <a:xfrm>
            <a:off x="449989" y="4509569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1BE4C76-5A5B-ECAD-A1E8-44EEFFA4AC9C}"/>
              </a:ext>
            </a:extLst>
          </p:cNvPr>
          <p:cNvSpPr txBox="1"/>
          <p:nvPr/>
        </p:nvSpPr>
        <p:spPr>
          <a:xfrm>
            <a:off x="449989" y="4988872"/>
            <a:ext cx="2194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133797D-408F-EC5F-3164-B48FB80EBB08}"/>
              </a:ext>
            </a:extLst>
          </p:cNvPr>
          <p:cNvSpPr txBox="1"/>
          <p:nvPr/>
        </p:nvSpPr>
        <p:spPr>
          <a:xfrm>
            <a:off x="449989" y="5468175"/>
            <a:ext cx="5434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9A2C89E-0B34-0BF2-15FB-EF44AE74EC4D}"/>
              </a:ext>
            </a:extLst>
          </p:cNvPr>
          <p:cNvSpPr txBox="1"/>
          <p:nvPr/>
        </p:nvSpPr>
        <p:spPr>
          <a:xfrm>
            <a:off x="449989" y="5947478"/>
            <a:ext cx="571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2899</Words>
  <Application>Microsoft Office PowerPoint</Application>
  <PresentationFormat>宽屏</PresentationFormat>
  <Paragraphs>249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42</cp:revision>
  <dcterms:created xsi:type="dcterms:W3CDTF">2023-05-05T05:33:04Z</dcterms:created>
  <dcterms:modified xsi:type="dcterms:W3CDTF">2023-10-20T12:05:14Z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