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0" y="3089275"/>
            <a:ext cx="47625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9720" y="791210"/>
            <a:ext cx="8915400" cy="4210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40" y="5104130"/>
            <a:ext cx="8877300" cy="160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7210" y="2886075"/>
            <a:ext cx="130175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4770" y="3021330"/>
            <a:ext cx="1289050" cy="3429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497570" y="122174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70315" y="234823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36135" y="6156325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200150"/>
            <a:ext cx="89916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5340" y="3429000"/>
            <a:ext cx="5875655" cy="2471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549400"/>
            <a:ext cx="8934450" cy="375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5820" y="2683510"/>
            <a:ext cx="6553835" cy="2738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64540"/>
            <a:ext cx="8896350" cy="577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40400" y="3481705"/>
            <a:ext cx="546100" cy="438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4840" y="6104255"/>
            <a:ext cx="2396490" cy="484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9935" y="4115435"/>
            <a:ext cx="1606550" cy="1581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5465" y="4115435"/>
            <a:ext cx="1606550" cy="158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795655"/>
            <a:ext cx="8934450" cy="444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2330" y="5240655"/>
            <a:ext cx="1682750" cy="717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2330" y="5958205"/>
            <a:ext cx="7994650" cy="71755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47240" y="3042920"/>
            <a:ext cx="6227445" cy="925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4685" y="2924810"/>
            <a:ext cx="2362200" cy="224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2330" y="4081145"/>
            <a:ext cx="6141720" cy="1877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47240" y="6004560"/>
            <a:ext cx="808037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9235" y="862330"/>
            <a:ext cx="893445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8640" y="3637280"/>
            <a:ext cx="4049395" cy="1884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9295" y="5593715"/>
            <a:ext cx="6531610" cy="622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746250"/>
            <a:ext cx="8915400" cy="3365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84836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705" y="826770"/>
            <a:ext cx="5595620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830" y="764540"/>
            <a:ext cx="2736850" cy="2032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705" y="3891915"/>
            <a:ext cx="7574915" cy="2555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6" grpId="0" bldLvl="0" animBg="1"/>
      <p:bldP spid="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799465"/>
            <a:ext cx="8858250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1975" y="3500755"/>
            <a:ext cx="8350250" cy="321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3560" y="1811655"/>
            <a:ext cx="2534285" cy="16173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6450" y="2904490"/>
            <a:ext cx="685800" cy="393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760" y="865505"/>
            <a:ext cx="84836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5960" y="3638550"/>
            <a:ext cx="2819400" cy="221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50340" y="865505"/>
            <a:ext cx="7666355" cy="1283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0340" y="2286635"/>
            <a:ext cx="8415655" cy="1450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625" y="3737610"/>
            <a:ext cx="2838450" cy="163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908685"/>
            <a:ext cx="8839200" cy="101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061210"/>
            <a:ext cx="887730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7555" y="2061210"/>
            <a:ext cx="50863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47555" y="3310255"/>
            <a:ext cx="50863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24585"/>
            <a:ext cx="8858250" cy="43497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927100"/>
            <a:ext cx="8426450" cy="500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37055" y="850900"/>
            <a:ext cx="506984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8835" y="756285"/>
            <a:ext cx="3175000" cy="1993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41195" y="1520190"/>
            <a:ext cx="4154170" cy="1229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82775" y="2874645"/>
            <a:ext cx="5998845" cy="313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1825" y="1377950"/>
            <a:ext cx="8388350" cy="410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50720" y="1377950"/>
            <a:ext cx="8496300" cy="410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896350" cy="5905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695" y="81026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24695" y="3589655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003300"/>
            <a:ext cx="8972550" cy="485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8035" y="100330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78035" y="478790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2006600"/>
            <a:ext cx="9010650" cy="284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36510" y="323977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390650"/>
            <a:ext cx="8934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9780" y="3194050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660" y="794385"/>
            <a:ext cx="8839200" cy="3670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4578985"/>
            <a:ext cx="8877300" cy="20701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502775" y="1312545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18955" y="5683885"/>
            <a:ext cx="54610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3055" y="841375"/>
            <a:ext cx="8934450" cy="517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2295" y="1891665"/>
            <a:ext cx="2478405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1665" y="2439670"/>
            <a:ext cx="110744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25345" y="3018790"/>
            <a:ext cx="5372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794385"/>
            <a:ext cx="8839200" cy="103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1922145"/>
            <a:ext cx="8858250" cy="2146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950" y="4206875"/>
            <a:ext cx="8166100" cy="225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53630" y="1296670"/>
            <a:ext cx="116268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5555" y="2385695"/>
            <a:ext cx="492760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7390" y="3550285"/>
            <a:ext cx="81089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2025-03-03T02:20:41Z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