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0" y="3108325"/>
            <a:ext cx="4724400" cy="641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821055"/>
            <a:ext cx="8896350" cy="325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930" y="3895725"/>
            <a:ext cx="5492750" cy="227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31610" y="1409700"/>
            <a:ext cx="79311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9370" y="3047365"/>
            <a:ext cx="563626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2365375"/>
            <a:ext cx="8915400" cy="212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75420" y="3429000"/>
            <a:ext cx="997585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104900"/>
            <a:ext cx="895350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77085" y="3275965"/>
            <a:ext cx="4684395" cy="2570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177290"/>
            <a:ext cx="8858250" cy="205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0410" y="3360420"/>
            <a:ext cx="8369300" cy="203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10410" y="2331085"/>
            <a:ext cx="284099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6290" y="3429000"/>
            <a:ext cx="2000250" cy="1790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26590" y="2784475"/>
            <a:ext cx="4537710" cy="267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1143000"/>
            <a:ext cx="901065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9145" y="2258695"/>
            <a:ext cx="5467350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2475" y="2258695"/>
            <a:ext cx="2228850" cy="2032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41525" y="2917825"/>
            <a:ext cx="5520690" cy="2863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492250"/>
            <a:ext cx="8934450" cy="3873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1641475"/>
            <a:ext cx="8521700" cy="357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21485" y="1641475"/>
            <a:ext cx="5467350" cy="5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35150" y="2205990"/>
            <a:ext cx="4126230" cy="922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0700" y="1641475"/>
            <a:ext cx="2277110" cy="1417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80870" y="3241675"/>
            <a:ext cx="6121400" cy="2049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781175"/>
            <a:ext cx="8972550" cy="329565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0385" y="1538605"/>
            <a:ext cx="8464550" cy="204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015" y="3359785"/>
            <a:ext cx="521335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98015" y="1538605"/>
            <a:ext cx="5467350" cy="2475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0385" y="4208145"/>
            <a:ext cx="5467350" cy="891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812165"/>
            <a:ext cx="8991600" cy="564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49145" y="4025900"/>
            <a:ext cx="6212840" cy="2430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935990"/>
            <a:ext cx="8877300" cy="99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680" y="2112010"/>
            <a:ext cx="8896350" cy="336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86900" y="2673985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41180" y="4471035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035" y="632460"/>
            <a:ext cx="7086600" cy="605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77035" y="678180"/>
            <a:ext cx="7272655" cy="2346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1945" y="3176905"/>
            <a:ext cx="6943725" cy="3513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838200"/>
            <a:ext cx="8896350" cy="568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80565" y="3100705"/>
            <a:ext cx="366268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6755" y="3018155"/>
            <a:ext cx="2057400" cy="2146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80565" y="3605530"/>
            <a:ext cx="5863590" cy="2393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2445" y="6044565"/>
            <a:ext cx="7020560" cy="459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1205" y="1353820"/>
            <a:ext cx="7708900" cy="396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20570" y="1353820"/>
            <a:ext cx="7764145" cy="4030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762125"/>
            <a:ext cx="8972550" cy="33337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9245" y="708660"/>
            <a:ext cx="5575300" cy="3613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515" y="3992880"/>
            <a:ext cx="4083050" cy="374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9245" y="4418330"/>
            <a:ext cx="6953250" cy="2222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6340" y="944880"/>
            <a:ext cx="1962150" cy="2241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79245" y="708660"/>
            <a:ext cx="6878320" cy="3612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1590" y="944880"/>
            <a:ext cx="1866900" cy="2222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79245" y="4367530"/>
            <a:ext cx="7075805" cy="2272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8" grpId="0" bldLvl="0" animBg="1"/>
      <p:bldP spid="8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7710" y="815340"/>
            <a:ext cx="606425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3085" y="815340"/>
            <a:ext cx="6924040" cy="5715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3515" y="3279140"/>
            <a:ext cx="8934450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730" y="704215"/>
            <a:ext cx="7556500" cy="246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16440" y="3854450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16440" y="5628640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397000"/>
            <a:ext cx="8896350" cy="406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22485" y="1988820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722485" y="3801110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225" y="1096010"/>
            <a:ext cx="889635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652270"/>
            <a:ext cx="8858250" cy="440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56420" y="2293620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56420" y="4966970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000125"/>
            <a:ext cx="8896350" cy="4857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30105" y="4867275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1162050"/>
            <a:ext cx="891540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17380" y="2346325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81220" y="4905375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5910" y="844550"/>
            <a:ext cx="8953500" cy="539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28545" y="4615815"/>
            <a:ext cx="655320" cy="44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7247890" y="5712460"/>
            <a:ext cx="65532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145" y="850265"/>
            <a:ext cx="8877300" cy="45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995" y="1407795"/>
            <a:ext cx="8934450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65950" y="1301115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96185" y="5588000"/>
            <a:ext cx="78486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2025-03-03T01:06:50Z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