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4" r:id="rId5"/>
    <p:sldId id="367" r:id="rId6"/>
    <p:sldId id="365" r:id="rId7"/>
    <p:sldId id="368" r:id="rId8"/>
    <p:sldId id="256" r:id="rId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5" name="yt_shape_14565"/>
          <p:cNvSpPr txBox="1"/>
          <p:nvPr/>
        </p:nvSpPr>
        <p:spPr>
          <a:xfrm>
            <a:off x="540000" y="937206"/>
            <a:ext cx="68191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66" name="yt_shape_14566"/>
          <p:cNvSpPr txBox="1"/>
          <p:nvPr/>
        </p:nvSpPr>
        <p:spPr>
          <a:xfrm>
            <a:off x="540000" y="1416509"/>
            <a:ext cx="66171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）在同一平面直角坐标系中画出它们的图象；</a:t>
            </a:r>
          </a:p>
        </p:txBody>
      </p:sp>
      <p:sp>
        <p:nvSpPr>
          <p:cNvPr id="14567" name="yt_shape_14567"/>
          <p:cNvSpPr txBox="1"/>
          <p:nvPr/>
        </p:nvSpPr>
        <p:spPr>
          <a:xfrm>
            <a:off x="540000" y="1895812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）分别写出各个函数图象的开口方向、对称轴和顶点坐标；</a:t>
            </a:r>
          </a:p>
        </p:txBody>
      </p:sp>
      <p:sp>
        <p:nvSpPr>
          <p:cNvPr id="14568" name="yt_shape_14568"/>
          <p:cNvSpPr txBox="1"/>
          <p:nvPr/>
        </p:nvSpPr>
        <p:spPr>
          <a:xfrm>
            <a:off x="540119" y="23751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）分析分别通过怎样的平移，可以由抛物线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69" name="yt_shape_14569"/>
          <p:cNvSpPr txBox="1"/>
          <p:nvPr/>
        </p:nvSpPr>
        <p:spPr>
          <a:xfrm>
            <a:off x="540000" y="3334550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571" name="yt_shape_14571"/>
          <p:cNvSpPr txBox="1"/>
          <p:nvPr/>
        </p:nvSpPr>
        <p:spPr>
          <a:xfrm>
            <a:off x="4226848" y="3966217"/>
            <a:ext cx="3354508" cy="208916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600" b="0" i="0" u="none" spc="-11600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  <a:cs typeface="宋体" pitchFamily="116"/>
              </a:rPr>
              <a:t> </a:t>
            </a:r>
            <a:r>
              <a:rPr lang="en-US" altLang="zh-CN" sz="11600" b="0" i="0" u="none" spc="23258">
                <a:solidFill>
                  <a:srgbClr val="1EE3CF"/>
                </a:solidFill>
                <a:effectLst/>
                <a:latin typeface="Times New Roman" pitchFamily="116"/>
                <a:ea typeface="宋体" pitchFamily="116"/>
                <a:cs typeface="宋体" pitchFamily="11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4570" name="yt_image_145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6848" y="3966217"/>
            <a:ext cx="3321387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E431DD-B95C-ABBA-AAB3-2F17F3B345CB}"/>
              </a:ext>
            </a:extLst>
          </p:cNvPr>
          <p:cNvSpPr txBox="1"/>
          <p:nvPr/>
        </p:nvSpPr>
        <p:spPr>
          <a:xfrm>
            <a:off x="449989" y="3287744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）如图：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3" name="yt_shape_14573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的图象开口向上，对称轴是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轴，顶点坐标为（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的图象开口向上，对称轴是直线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的图象开口向上，对称轴是直线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）将抛物线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个单位长度可得抛物线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个单位长度可得抛物线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79AA51F-D7D5-8124-D5AA-A96C29674F53}"/>
              </a:ext>
            </a:extLst>
          </p:cNvPr>
          <p:cNvSpPr txBox="1"/>
          <p:nvPr/>
        </p:nvSpPr>
        <p:spPr>
          <a:xfrm>
            <a:off x="450108" y="2387673"/>
            <a:ext cx="983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的图象开口向上，对称轴是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轴，顶点坐标为（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17D8B5-C40C-9665-AAEF-F63507646BEB}"/>
              </a:ext>
            </a:extLst>
          </p:cNvPr>
          <p:cNvSpPr txBox="1"/>
          <p:nvPr/>
        </p:nvSpPr>
        <p:spPr>
          <a:xfrm>
            <a:off x="450108" y="2863161"/>
            <a:ext cx="1089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的图象开口向上，对称轴是直线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7B12FDE-4A51-6499-A16D-E8FC4CE758C0}"/>
              </a:ext>
            </a:extLst>
          </p:cNvPr>
          <p:cNvSpPr txBox="1"/>
          <p:nvPr/>
        </p:nvSpPr>
        <p:spPr>
          <a:xfrm>
            <a:off x="450108" y="3338649"/>
            <a:ext cx="1127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的图象开口向上，对称轴是直线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D6D7FB-6866-0243-1A31-D9B4B13D0E47}"/>
              </a:ext>
            </a:extLst>
          </p:cNvPr>
          <p:cNvSpPr txBox="1"/>
          <p:nvPr/>
        </p:nvSpPr>
        <p:spPr>
          <a:xfrm>
            <a:off x="450108" y="3814137"/>
            <a:ext cx="9609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）将抛物线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个单位长度可得抛物线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5F38DB-6985-773A-73D4-F515D9428214}"/>
              </a:ext>
            </a:extLst>
          </p:cNvPr>
          <p:cNvSpPr txBox="1"/>
          <p:nvPr/>
        </p:nvSpPr>
        <p:spPr>
          <a:xfrm>
            <a:off x="450108" y="4289625"/>
            <a:ext cx="86192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个单位长度可得抛物线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75" name="yt_shape_14575"/>
          <p:cNvSpPr txBox="1"/>
          <p:nvPr/>
        </p:nvSpPr>
        <p:spPr>
          <a:xfrm>
            <a:off x="540000" y="1092370"/>
            <a:ext cx="38119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76" name="yt_shape_14576"/>
          <p:cNvSpPr txBox="1"/>
          <p:nvPr/>
        </p:nvSpPr>
        <p:spPr>
          <a:xfrm>
            <a:off x="540000" y="1571673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）写出它的图象的开口方向、对称轴及顶点坐标；</a:t>
            </a:r>
          </a:p>
        </p:txBody>
      </p:sp>
      <p:sp>
        <p:nvSpPr>
          <p:cNvPr id="14577" name="yt_shape_14577"/>
          <p:cNvSpPr txBox="1"/>
          <p:nvPr/>
        </p:nvSpPr>
        <p:spPr>
          <a:xfrm>
            <a:off x="540000" y="2050976"/>
            <a:ext cx="48218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为何值时，顶点在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轴上方；</a:t>
            </a:r>
          </a:p>
        </p:txBody>
      </p:sp>
      <p:sp>
        <p:nvSpPr>
          <p:cNvPr id="14578" name="yt_shape_14578"/>
          <p:cNvSpPr txBox="1"/>
          <p:nvPr/>
        </p:nvSpPr>
        <p:spPr>
          <a:xfrm>
            <a:off x="540119" y="253027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轴交抛物线于另一点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时，求此二次函数的表达式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79" name="yt_shape_14579"/>
              <p:cNvSpPr txBox="1"/>
              <p:nvPr/>
            </p:nvSpPr>
            <p:spPr>
              <a:xfrm>
                <a:off x="540000" y="3489714"/>
                <a:ext cx="5616922" cy="26359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抛物线开口向上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−（−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4×1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79" name="yt_shape_14579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89714"/>
                <a:ext cx="5616922" cy="2635914"/>
              </a:xfrm>
              <a:prstGeom prst="rect">
                <a:avLst/>
              </a:prstGeom>
              <a:blipFill>
                <a:blip r:embed="rId2"/>
                <a:stretch>
                  <a:fillRect l="-3366" t="-1848" r="-2389" b="-25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2DDBE8F-4B5E-E484-6A05-05057252EDC1}"/>
              </a:ext>
            </a:extLst>
          </p:cNvPr>
          <p:cNvSpPr txBox="1"/>
          <p:nvPr/>
        </p:nvSpPr>
        <p:spPr>
          <a:xfrm>
            <a:off x="449989" y="3442908"/>
            <a:ext cx="574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抛物线开口向上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E157E58-4D0A-8950-2B13-230D8CFAF51C}"/>
                  </a:ext>
                </a:extLst>
              </p:cNvPr>
              <p:cNvSpPr txBox="1"/>
              <p:nvPr/>
            </p:nvSpPr>
            <p:spPr>
              <a:xfrm>
                <a:off x="449989" y="3918396"/>
                <a:ext cx="3678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对称轴为直线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2×1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9E157E58-4D0A-8950-2B13-230D8CFAF5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8396"/>
                <a:ext cx="3678936" cy="765061"/>
              </a:xfrm>
              <a:prstGeom prst="rect">
                <a:avLst/>
              </a:prstGeom>
              <a:blipFill>
                <a:blip r:embed="rId3"/>
                <a:stretch>
                  <a:fillRect l="-2653" r="-265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4DEC258-5151-EE12-F564-423A649EAD5D}"/>
                  </a:ext>
                </a:extLst>
              </p:cNvPr>
              <p:cNvSpPr txBox="1"/>
              <p:nvPr/>
            </p:nvSpPr>
            <p:spPr>
              <a:xfrm>
                <a:off x="449989" y="4589845"/>
                <a:ext cx="3330639" cy="886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−（−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4×1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64DEC258-5151-EE12-F564-423A649EAD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9845"/>
                <a:ext cx="3330639" cy="886537"/>
              </a:xfrm>
              <a:prstGeom prst="rect">
                <a:avLst/>
              </a:prstGeom>
              <a:blipFill>
                <a:blip r:embed="rId4"/>
                <a:stretch>
                  <a:fillRect r="-2747" b="-13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6416E5B-D47E-2EA2-ED04-338A3BBE7119}"/>
                  </a:ext>
                </a:extLst>
              </p:cNvPr>
              <p:cNvSpPr txBox="1"/>
              <p:nvPr/>
            </p:nvSpPr>
            <p:spPr>
              <a:xfrm>
                <a:off x="449989" y="5382770"/>
                <a:ext cx="3549778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顶点坐标为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26416E5B-D47E-2EA2-ED04-338A3BBE71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82770"/>
                <a:ext cx="3549778" cy="764172"/>
              </a:xfrm>
              <a:prstGeom prst="rect">
                <a:avLst/>
              </a:prstGeom>
              <a:blipFill>
                <a:blip r:embed="rId5"/>
                <a:stretch>
                  <a:fillRect l="-2749" r="-2749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581" name="yt_shape_14581"/>
              <p:cNvSpPr txBox="1"/>
              <p:nvPr/>
            </p:nvSpPr>
            <p:spPr>
              <a:xfrm>
                <a:off x="540000" y="1645860"/>
                <a:ext cx="612731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）顶点在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轴上方时，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1" name="yt_shape_14581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45860"/>
                <a:ext cx="6127318" cy="638893"/>
              </a:xfrm>
              <a:prstGeom prst="rect">
                <a:avLst/>
              </a:prstGeom>
              <a:blipFill>
                <a:blip r:embed="rId2"/>
                <a:stretch>
                  <a:fillRect l="-3085" r="-199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583" name="yt_shape_14583"/>
              <p:cNvSpPr txBox="1"/>
              <p:nvPr/>
            </p:nvSpPr>
            <p:spPr>
              <a:xfrm>
                <a:off x="540000" y="2335541"/>
                <a:ext cx="6025689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）令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关于对称轴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对称，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583" name="yt_shape_14583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35541"/>
                <a:ext cx="6025689" cy="2277162"/>
              </a:xfrm>
              <a:prstGeom prst="rect">
                <a:avLst/>
              </a:prstGeom>
              <a:blipFill>
                <a:blip r:embed="rId3"/>
                <a:stretch>
                  <a:fillRect l="-3138" t="-2139" r="-405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585" name="yt_shape_14585"/>
          <p:cNvSpPr txBox="1"/>
          <p:nvPr/>
        </p:nvSpPr>
        <p:spPr>
          <a:xfrm>
            <a:off x="540000" y="4663491"/>
            <a:ext cx="6331862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752AB72-983D-E631-89D0-17363838AE2A}"/>
                  </a:ext>
                </a:extLst>
              </p:cNvPr>
              <p:cNvSpPr txBox="1"/>
              <p:nvPr/>
            </p:nvSpPr>
            <p:spPr>
              <a:xfrm>
                <a:off x="449989" y="1599054"/>
                <a:ext cx="624814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）顶点在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轴上方时，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8752AB72-983D-E631-89D0-17363838AE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99054"/>
                <a:ext cx="6248147" cy="726326"/>
              </a:xfrm>
              <a:prstGeom prst="rect">
                <a:avLst/>
              </a:prstGeom>
              <a:blipFill>
                <a:blip r:embed="rId4"/>
                <a:stretch>
                  <a:fillRect l="-1561" r="-146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4974DFA-FDD6-A178-C352-DADFCF997DA3}"/>
              </a:ext>
            </a:extLst>
          </p:cNvPr>
          <p:cNvSpPr txBox="1"/>
          <p:nvPr/>
        </p:nvSpPr>
        <p:spPr>
          <a:xfrm>
            <a:off x="449989" y="2288735"/>
            <a:ext cx="5572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00905CF-DFDA-EBEC-2E84-28573DCBC9BC}"/>
              </a:ext>
            </a:extLst>
          </p:cNvPr>
          <p:cNvSpPr txBox="1"/>
          <p:nvPr/>
        </p:nvSpPr>
        <p:spPr>
          <a:xfrm>
            <a:off x="449989" y="2764223"/>
            <a:ext cx="190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736DF5-42BD-DCED-B20E-31D18DF0884D}"/>
                  </a:ext>
                </a:extLst>
              </p:cNvPr>
              <p:cNvSpPr txBox="1"/>
              <p:nvPr/>
            </p:nvSpPr>
            <p:spPr>
              <a:xfrm>
                <a:off x="449989" y="3239711"/>
                <a:ext cx="4472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关于对称轴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对称，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mathAnswerShape': 1}">
                <a:extLst>
                  <a:ext uri="{FF2B5EF4-FFF2-40B4-BE49-F238E27FC236}">
                    <a16:creationId xmlns:a16="http://schemas.microsoft.com/office/drawing/2014/main" id="{38736DF5-42BD-DCED-B20E-31D18DF08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9711"/>
                <a:ext cx="4472686" cy="765061"/>
              </a:xfrm>
              <a:prstGeom prst="rect">
                <a:avLst/>
              </a:prstGeom>
              <a:blipFill>
                <a:blip r:embed="rId5"/>
                <a:stretch>
                  <a:fillRect l="-2180" r="-218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4F19FD2-9B37-4CD2-F9B7-917EDFB5CF88}"/>
                  </a:ext>
                </a:extLst>
              </p:cNvPr>
              <p:cNvSpPr txBox="1"/>
              <p:nvPr/>
            </p:nvSpPr>
            <p:spPr>
              <a:xfrm>
                <a:off x="449989" y="3911160"/>
                <a:ext cx="60458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, 'mathAnswerShape': 1}">
                <a:extLst>
                  <a:ext uri="{FF2B5EF4-FFF2-40B4-BE49-F238E27FC236}">
                    <a16:creationId xmlns:a16="http://schemas.microsoft.com/office/drawing/2014/main" id="{44F19FD2-9B37-4CD2-F9B7-917EDFB5CF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11160"/>
                <a:ext cx="6045898" cy="726326"/>
              </a:xfrm>
              <a:prstGeom prst="rect">
                <a:avLst/>
              </a:prstGeom>
              <a:blipFill>
                <a:blip r:embed="rId6"/>
                <a:stretch>
                  <a:fillRect l="-1613" r="-151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BF7B54E-14C7-1786-5201-377AB5735894}"/>
              </a:ext>
            </a:extLst>
          </p:cNvPr>
          <p:cNvSpPr txBox="1"/>
          <p:nvPr/>
        </p:nvSpPr>
        <p:spPr>
          <a:xfrm>
            <a:off x="449989" y="4616685"/>
            <a:ext cx="2077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B3B332D-2E4A-619B-B62F-FC243C7A4951}"/>
              </a:ext>
            </a:extLst>
          </p:cNvPr>
          <p:cNvSpPr txBox="1"/>
          <p:nvPr/>
        </p:nvSpPr>
        <p:spPr>
          <a:xfrm>
            <a:off x="449989" y="5092173"/>
            <a:ext cx="6450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二次函数表达式为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86" name="yt_shape_14586"/>
          <p:cNvSpPr txBox="1"/>
          <p:nvPr/>
        </p:nvSpPr>
        <p:spPr>
          <a:xfrm>
            <a:off x="540119" y="115340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的左边），与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4587" name="yt_image_145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0192" y="2265205"/>
            <a:ext cx="1491615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89" name="yt_shape_14589"/>
          <p:cNvSpPr txBox="1"/>
          <p:nvPr/>
        </p:nvSpPr>
        <p:spPr>
          <a:xfrm>
            <a:off x="540000" y="3807279"/>
            <a:ext cx="41197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三点的坐标；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1F1BFF-59D4-CB73-BEBA-8AD6FBBB9417}"/>
              </a:ext>
            </a:extLst>
          </p:cNvPr>
          <p:cNvSpPr txBox="1"/>
          <p:nvPr/>
        </p:nvSpPr>
        <p:spPr>
          <a:xfrm>
            <a:off x="449989" y="4216166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90CA84-31AF-B553-FD82-E4B4294CD075}"/>
              </a:ext>
            </a:extLst>
          </p:cNvPr>
          <p:cNvSpPr txBox="1"/>
          <p:nvPr/>
        </p:nvSpPr>
        <p:spPr>
          <a:xfrm>
            <a:off x="449989" y="4691654"/>
            <a:ext cx="373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F34531-9970-E914-08F8-6DA14733B6E8}"/>
              </a:ext>
            </a:extLst>
          </p:cNvPr>
          <p:cNvSpPr txBox="1"/>
          <p:nvPr/>
        </p:nvSpPr>
        <p:spPr>
          <a:xfrm>
            <a:off x="449989" y="5167143"/>
            <a:ext cx="3988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EED45D-3CDC-3091-7F4A-8FAB41C0F394}"/>
              </a:ext>
            </a:extLst>
          </p:cNvPr>
          <p:cNvSpPr txBox="1"/>
          <p:nvPr/>
        </p:nvSpPr>
        <p:spPr>
          <a:xfrm>
            <a:off x="449989" y="5642630"/>
            <a:ext cx="7028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90" name="yt_shape_14590"/>
          <p:cNvSpPr txBox="1"/>
          <p:nvPr/>
        </p:nvSpPr>
        <p:spPr>
          <a:xfrm>
            <a:off x="572410" y="9807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为线段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上的一点（不与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重合），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交抛物线于点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的面积最大时，求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4591" name="yt_shape_14591"/>
          <p:cNvSpPr txBox="1"/>
          <p:nvPr/>
        </p:nvSpPr>
        <p:spPr>
          <a:xfrm>
            <a:off x="540000" y="3154262"/>
            <a:ext cx="6915355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4592">
                <a:extLst>
                  <a:ext uri="{FF2B5EF4-FFF2-40B4-BE49-F238E27FC236}">
                    <a16:creationId xmlns:a16="http://schemas.microsoft.com/office/drawing/2014/main" id="{145A7E82-966E-57B8-F826-7E711060239F}"/>
                  </a:ext>
                </a:extLst>
              </p:cNvPr>
              <p:cNvSpPr txBox="1"/>
              <p:nvPr/>
            </p:nvSpPr>
            <p:spPr>
              <a:xfrm>
                <a:off x="540000" y="1945899"/>
                <a:ext cx="6888104" cy="42212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）易求得直线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此时点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的周长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BPN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4592">
                <a:extLst>
                  <a:ext uri="{FF2B5EF4-FFF2-40B4-BE49-F238E27FC236}">
                    <a16:creationId xmlns:a16="http://schemas.microsoft.com/office/drawing/2014/main" id="{145A7E82-966E-57B8-F826-7E71106023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45899"/>
                <a:ext cx="6888104" cy="4221284"/>
              </a:xfrm>
              <a:prstGeom prst="rect">
                <a:avLst/>
              </a:prstGeom>
              <a:blipFill>
                <a:blip r:embed="rId2"/>
                <a:stretch>
                  <a:fillRect l="-2743" t="-2597" r="-1681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5F256BD-17EB-BC8D-F29D-6B0794AC635C}"/>
              </a:ext>
            </a:extLst>
          </p:cNvPr>
          <p:cNvSpPr txBox="1"/>
          <p:nvPr/>
        </p:nvSpPr>
        <p:spPr>
          <a:xfrm>
            <a:off x="449989" y="1899093"/>
            <a:ext cx="6020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）易求得直线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5E16632-E554-00A3-A9B4-96A19B64A0FD}"/>
              </a:ext>
            </a:extLst>
          </p:cNvPr>
          <p:cNvSpPr txBox="1"/>
          <p:nvPr/>
        </p:nvSpPr>
        <p:spPr>
          <a:xfrm>
            <a:off x="449989" y="2374581"/>
            <a:ext cx="610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5C9415E-C851-5517-70A9-F8EAE2121B46}"/>
              </a:ext>
            </a:extLst>
          </p:cNvPr>
          <p:cNvSpPr txBox="1"/>
          <p:nvPr/>
        </p:nvSpPr>
        <p:spPr>
          <a:xfrm>
            <a:off x="449989" y="2850069"/>
            <a:ext cx="7001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A8253FE-7CF7-391F-8E98-0C0B36928832}"/>
              </a:ext>
            </a:extLst>
          </p:cNvPr>
          <p:cNvSpPr txBox="1"/>
          <p:nvPr/>
        </p:nvSpPr>
        <p:spPr>
          <a:xfrm>
            <a:off x="449989" y="3325557"/>
            <a:ext cx="6755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8F4D8DD-5F0B-34CA-54EF-DE444FFC5147}"/>
                  </a:ext>
                </a:extLst>
              </p:cNvPr>
              <p:cNvSpPr txBox="1"/>
              <p:nvPr/>
            </p:nvSpPr>
            <p:spPr>
              <a:xfrm>
                <a:off x="449989" y="3801045"/>
                <a:ext cx="4082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8F4D8DD-5F0B-34CA-54EF-DE444FFC51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1045"/>
                <a:ext cx="4082161" cy="766077"/>
              </a:xfrm>
              <a:prstGeom prst="rect">
                <a:avLst/>
              </a:prstGeom>
              <a:blipFill>
                <a:blip r:embed="rId3"/>
                <a:stretch>
                  <a:fillRect l="-2392" r="-209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5190520-D06A-2B7D-565E-ADDB1123E4D8}"/>
                  </a:ext>
                </a:extLst>
              </p:cNvPr>
              <p:cNvSpPr txBox="1"/>
              <p:nvPr/>
            </p:nvSpPr>
            <p:spPr>
              <a:xfrm>
                <a:off x="449989" y="4473510"/>
                <a:ext cx="43377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5190520-D06A-2B7D-565E-ADDB1123E4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3510"/>
                <a:ext cx="4337748" cy="766077"/>
              </a:xfrm>
              <a:prstGeom prst="rect">
                <a:avLst/>
              </a:prstGeom>
              <a:blipFill>
                <a:blip r:embed="rId4"/>
                <a:stretch>
                  <a:fillRect l="-2250" r="-21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7DDE3F0-FBB4-4B24-2C91-D991E3544CCD}"/>
                  </a:ext>
                </a:extLst>
              </p:cNvPr>
              <p:cNvSpPr txBox="1"/>
              <p:nvPr/>
            </p:nvSpPr>
            <p:spPr>
              <a:xfrm>
                <a:off x="4780226" y="4475772"/>
                <a:ext cx="39757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此时点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C7DDE3F0-FBB4-4B24-2C91-D991E3544C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0226" y="4475772"/>
                <a:ext cx="3975798" cy="766077"/>
              </a:xfrm>
              <a:prstGeom prst="rect">
                <a:avLst/>
              </a:prstGeom>
              <a:blipFill>
                <a:blip r:embed="rId5"/>
                <a:stretch>
                  <a:fillRect l="-2301" r="-245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7D0AA10-4AB2-9DBF-95E4-20C598DBBB81}"/>
                  </a:ext>
                </a:extLst>
              </p:cNvPr>
              <p:cNvSpPr txBox="1"/>
              <p:nvPr/>
            </p:nvSpPr>
            <p:spPr>
              <a:xfrm>
                <a:off x="449989" y="5162941"/>
                <a:ext cx="4123499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A7D0AA10-4AB2-9DBF-95E4-20C598DBB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62941"/>
                <a:ext cx="4123499" cy="851231"/>
              </a:xfrm>
              <a:prstGeom prst="rect">
                <a:avLst/>
              </a:prstGeom>
              <a:blipFill>
                <a:blip r:embed="rId6"/>
                <a:stretch>
                  <a:fillRect l="-2367" r="-221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9F5ADD0-C6C7-8A24-7E9D-652696F88380}"/>
                  </a:ext>
                </a:extLst>
              </p:cNvPr>
              <p:cNvSpPr txBox="1"/>
              <p:nvPr/>
            </p:nvSpPr>
            <p:spPr>
              <a:xfrm>
                <a:off x="449989" y="5839918"/>
                <a:ext cx="4309237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的周长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99F5ADD0-C6C7-8A24-7E9D-652696F88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39918"/>
                <a:ext cx="4309237" cy="807542"/>
              </a:xfrm>
              <a:prstGeom prst="rect">
                <a:avLst/>
              </a:prstGeom>
              <a:blipFill>
                <a:blip r:embed="rId7"/>
                <a:stretch>
                  <a:fillRect l="-2263" r="-1839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1432</Words>
  <Application>Microsoft Office PowerPoint</Application>
  <PresentationFormat>宽屏</PresentationFormat>
  <Paragraphs>78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2023-05-05T05:33:04Z</dcterms:created>
  <dcterms:modified xsi:type="dcterms:W3CDTF">2023-10-20T07:02:13Z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