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39" r:id="rId18"/>
    <p:sldId id="325" r:id="rId19"/>
    <p:sldId id="340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3070225"/>
            <a:ext cx="4819650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819275"/>
            <a:ext cx="89154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25465" y="4501515"/>
            <a:ext cx="54927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200150"/>
            <a:ext cx="902970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5665" y="4380230"/>
            <a:ext cx="8034020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4308475"/>
            <a:ext cx="43624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5518150"/>
            <a:ext cx="6159500" cy="622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935" y="762000"/>
            <a:ext cx="8972550" cy="186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6555" y="2622550"/>
            <a:ext cx="3721100" cy="673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21935" y="2809875"/>
            <a:ext cx="4552950" cy="412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50060" y="3332480"/>
            <a:ext cx="4914900" cy="939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65845" y="3956685"/>
            <a:ext cx="2324100" cy="2127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50060" y="2713355"/>
            <a:ext cx="8255000" cy="1099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5460" y="3903980"/>
            <a:ext cx="6134735" cy="2296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10" grpId="0" bldLvl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045" y="669925"/>
            <a:ext cx="8896350" cy="265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170" y="3429000"/>
            <a:ext cx="523240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4685" y="2870835"/>
            <a:ext cx="5719445" cy="368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2061210"/>
            <a:ext cx="7499350" cy="233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2061210"/>
            <a:ext cx="7555230" cy="2491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915400" cy="551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3745" y="3572510"/>
            <a:ext cx="4753610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23745" y="5369560"/>
            <a:ext cx="4684395" cy="103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92225"/>
            <a:ext cx="8915400" cy="427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7565" y="4060190"/>
            <a:ext cx="8613140" cy="167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2149475"/>
            <a:ext cx="8483600" cy="255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01825" y="2217420"/>
            <a:ext cx="8628380" cy="2585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7790" y="1546225"/>
            <a:ext cx="88773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790" y="3195955"/>
            <a:ext cx="8369300" cy="20891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2111375"/>
            <a:ext cx="852170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5150" y="2194560"/>
            <a:ext cx="5757545" cy="1481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49425" y="3793490"/>
            <a:ext cx="6480810" cy="1092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8877300" cy="958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988820"/>
            <a:ext cx="889635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060" y="198882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24060" y="397383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24060" y="512381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955675"/>
            <a:ext cx="8934450" cy="4946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07635" y="3123565"/>
            <a:ext cx="105156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813435"/>
            <a:ext cx="8483600" cy="332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4509135"/>
            <a:ext cx="3041650" cy="1765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0570" y="4050665"/>
            <a:ext cx="2971800" cy="2330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15415" y="899795"/>
            <a:ext cx="5507355" cy="666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1460" y="1737360"/>
            <a:ext cx="8415655" cy="2403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8670" y="4190365"/>
            <a:ext cx="29337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927100"/>
            <a:ext cx="8915400" cy="381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535" y="4833620"/>
            <a:ext cx="278130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38835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5517515"/>
            <a:ext cx="5518150" cy="825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4340" y="5517515"/>
            <a:ext cx="5733415" cy="977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045" y="2219325"/>
            <a:ext cx="253365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825" y="1216025"/>
            <a:ext cx="8388350" cy="442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01825" y="1078230"/>
            <a:ext cx="8496935" cy="4785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2063750"/>
            <a:ext cx="8426450" cy="2730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5605" y="2007235"/>
            <a:ext cx="8824595" cy="290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255000" cy="584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50060" y="764540"/>
            <a:ext cx="7050405" cy="3582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4340" y="4417695"/>
            <a:ext cx="8253730" cy="2287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1866900"/>
            <a:ext cx="9048750" cy="312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5345" y="244221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45345" y="401891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670050"/>
            <a:ext cx="8915400" cy="3517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7725" y="236918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715" y="950595"/>
            <a:ext cx="8934450" cy="309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715" y="4272915"/>
            <a:ext cx="887730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2640" y="144780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1680" y="488251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422400"/>
            <a:ext cx="8953500" cy="401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2485" y="206502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83445" y="3831590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1114425"/>
            <a:ext cx="9010650" cy="4629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83200" y="2255520"/>
            <a:ext cx="136398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69375" y="3429000"/>
            <a:ext cx="51879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8175" y="4609465"/>
            <a:ext cx="4883150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7720" y="5156835"/>
            <a:ext cx="2245995" cy="475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938530"/>
            <a:ext cx="8877300" cy="519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4080" y="4791075"/>
            <a:ext cx="75057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69160" y="5605780"/>
            <a:ext cx="164846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6855" y="832485"/>
            <a:ext cx="8934450" cy="313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705" y="4122420"/>
            <a:ext cx="8483600" cy="214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89375" y="1455420"/>
            <a:ext cx="518795" cy="727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4600" y="2917825"/>
            <a:ext cx="518795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4900" y="5164455"/>
            <a:ext cx="91440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2025-03-03T00:40:12Z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