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22"/>
  </p:notesMasterIdLst>
  <p:sldIdLst>
    <p:sldId id="363" r:id="rId3"/>
    <p:sldId id="364" r:id="rId4"/>
    <p:sldId id="366" r:id="rId5"/>
    <p:sldId id="368" r:id="rId6"/>
    <p:sldId id="369" r:id="rId7"/>
    <p:sldId id="370" r:id="rId8"/>
    <p:sldId id="371" r:id="rId9"/>
    <p:sldId id="372" r:id="rId10"/>
    <p:sldId id="373" r:id="rId11"/>
    <p:sldId id="376" r:id="rId12"/>
    <p:sldId id="377" r:id="rId13"/>
    <p:sldId id="374" r:id="rId14"/>
    <p:sldId id="378" r:id="rId15"/>
    <p:sldId id="379" r:id="rId16"/>
    <p:sldId id="375" r:id="rId17"/>
    <p:sldId id="381" r:id="rId18"/>
    <p:sldId id="382" r:id="rId19"/>
    <p:sldId id="383" r:id="rId20"/>
    <p:sldId id="256" r:id="rId21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86" y="10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5BF85-3754-4F75-BE66-0159526EE35A}" type="datetimeFigureOut">
              <a:rPr lang="zh-CN" altLang="en-US" smtClean="0"/>
              <a:t>2023/10/20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6B51DC-8729-414D-AF02-7B7A04B6DD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1091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36B51DC-8729-414D-AF02-7B7A04B6DD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640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bin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99" name="yt_shape_15899"/>
          <p:cNvSpPr txBox="1"/>
          <p:nvPr/>
        </p:nvSpPr>
        <p:spPr>
          <a:xfrm>
            <a:off x="540000" y="2014596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900" name="yt_shape_15900"/>
          <p:cNvSpPr txBox="1"/>
          <p:nvPr/>
        </p:nvSpPr>
        <p:spPr>
          <a:xfrm>
            <a:off x="540119" y="24938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是互相垂直的两条弦，垂足为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904" name="yt_table_15904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85878577"/>
                  </p:ext>
                </p:extLst>
              </p:nvPr>
            </p:nvGraphicFramePr>
            <p:xfrm>
              <a:off x="540000" y="3453334"/>
              <a:ext cx="7632320" cy="46215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950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951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952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95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D.4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7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5904" name="yt_table_15904_skip" descr="{&quot;rangeId&quot;:2,&quot;type&quot;:&quot;Option&quot;,&quot;drawing&quot;:[&quot;yt_shape_15901&quot;]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85878577"/>
                  </p:ext>
                </p:extLst>
              </p:nvPr>
            </p:nvGraphicFramePr>
            <p:xfrm>
              <a:off x="540000" y="2338738"/>
              <a:ext cx="7632320" cy="462153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950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951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952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953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9211" t="-1299" r="-60526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44783" t="-1299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7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901" name="yt_shape_15901_skip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76254" y="3453334"/>
            <a:ext cx="1373531" cy="1750455"/>
            <a:chOff x="0" y="0"/>
            <a:chExt cx="1373531" cy="1750455"/>
          </a:xfrm>
        </p:grpSpPr>
        <p:pic>
          <p:nvPicPr>
            <p:cNvPr id="2" name="yt_image_15901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73531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903" name="yt_shape_15903"/>
            <p:cNvSpPr txBox="1"/>
            <p:nvPr/>
          </p:nvSpPr>
          <p:spPr>
            <a:xfrm>
              <a:off x="153484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A94F206-18C2-C4CE-AF9D-34973AEA3F26}"/>
              </a:ext>
            </a:extLst>
          </p:cNvPr>
          <p:cNvSpPr txBox="1"/>
          <p:nvPr/>
        </p:nvSpPr>
        <p:spPr>
          <a:xfrm>
            <a:off x="3294908" y="29225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66" name="yt_shape_15966"/>
          <p:cNvSpPr txBox="1"/>
          <p:nvPr/>
        </p:nvSpPr>
        <p:spPr>
          <a:xfrm>
            <a:off x="540000" y="2059872"/>
            <a:ext cx="24878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967" name="yt_image_1596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376" y="2518483"/>
            <a:ext cx="1226989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970" name="yt_shape_15970"/>
          <p:cNvSpPr txBox="1"/>
          <p:nvPr/>
        </p:nvSpPr>
        <p:spPr>
          <a:xfrm>
            <a:off x="540000" y="4135336"/>
            <a:ext cx="17440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971" name="yt_shape_15971"/>
              <p:cNvSpPr txBox="1"/>
              <p:nvPr/>
            </p:nvSpPr>
            <p:spPr>
              <a:xfrm>
                <a:off x="540000" y="4614639"/>
                <a:ext cx="3166380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971" name="yt_shape_159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14639"/>
                <a:ext cx="3166380" cy="490006"/>
              </a:xfrm>
              <a:prstGeom prst="rect">
                <a:avLst/>
              </a:prstGeom>
              <a:blipFill>
                <a:blip r:embed="rId3"/>
                <a:stretch>
                  <a:fillRect l="-5973" r="-5010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973" name="yt_shape_15973"/>
          <p:cNvSpPr txBox="1"/>
          <p:nvPr/>
        </p:nvSpPr>
        <p:spPr>
          <a:xfrm>
            <a:off x="540000" y="5155433"/>
            <a:ext cx="25744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F18FFD9-59D2-E49B-A58A-703CF1FBAD3F}"/>
              </a:ext>
            </a:extLst>
          </p:cNvPr>
          <p:cNvSpPr txBox="1"/>
          <p:nvPr/>
        </p:nvSpPr>
        <p:spPr>
          <a:xfrm>
            <a:off x="449989" y="2013066"/>
            <a:ext cx="2643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0273AC-C0D0-D5B3-C2FA-4825FCDFDBDD}"/>
              </a:ext>
            </a:extLst>
          </p:cNvPr>
          <p:cNvSpPr txBox="1"/>
          <p:nvPr/>
        </p:nvSpPr>
        <p:spPr>
          <a:xfrm>
            <a:off x="449989" y="2499761"/>
            <a:ext cx="190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E961D9E-3BF5-CF63-86E3-8F6E4AA0863F}"/>
                  </a:ext>
                </a:extLst>
              </p:cNvPr>
              <p:cNvSpPr txBox="1"/>
              <p:nvPr/>
            </p:nvSpPr>
            <p:spPr>
              <a:xfrm>
                <a:off x="449989" y="2979063"/>
                <a:ext cx="3315843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E961D9E-3BF5-CF63-86E3-8F6E4AA086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79063"/>
                <a:ext cx="3315843" cy="578879"/>
              </a:xfrm>
              <a:prstGeom prst="rect">
                <a:avLst/>
              </a:prstGeom>
              <a:blipFill>
                <a:blip r:embed="rId4"/>
                <a:stretch>
                  <a:fillRect l="-2941" r="-2941" b="-2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239DA54F-0EA6-58D6-ABEC-0D6FA90D5B6A}"/>
              </a:ext>
            </a:extLst>
          </p:cNvPr>
          <p:cNvSpPr txBox="1"/>
          <p:nvPr/>
        </p:nvSpPr>
        <p:spPr>
          <a:xfrm>
            <a:off x="449989" y="3519857"/>
            <a:ext cx="2729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87F9620-5A3A-0EF0-A1D7-3812E52ADDD0}"/>
                  </a:ext>
                </a:extLst>
              </p:cNvPr>
              <p:cNvSpPr txBox="1"/>
              <p:nvPr/>
            </p:nvSpPr>
            <p:spPr>
              <a:xfrm>
                <a:off x="449989" y="3999160"/>
                <a:ext cx="33566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87F9620-5A3A-0EF0-A1D7-3812E52ADD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99160"/>
                <a:ext cx="3356673" cy="726326"/>
              </a:xfrm>
              <a:prstGeom prst="rect">
                <a:avLst/>
              </a:prstGeom>
              <a:blipFill>
                <a:blip r:embed="rId5"/>
                <a:stretch>
                  <a:fillRect l="-2909" r="-309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78411BE-7F2D-FC19-1EDB-58E3B8ECFC0B}"/>
                  </a:ext>
                </a:extLst>
              </p:cNvPr>
              <p:cNvSpPr txBox="1"/>
              <p:nvPr/>
            </p:nvSpPr>
            <p:spPr>
              <a:xfrm>
                <a:off x="449989" y="4688841"/>
                <a:ext cx="47203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52°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26°.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78411BE-7F2D-FC19-1EDB-58E3B8ECFC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88841"/>
                <a:ext cx="4720336" cy="726326"/>
              </a:xfrm>
              <a:prstGeom prst="rect">
                <a:avLst/>
              </a:prstGeom>
              <a:blipFill>
                <a:blip r:embed="rId6"/>
                <a:stretch>
                  <a:fillRect l="-2067" r="-193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5964">
            <a:extLst>
              <a:ext uri="{FF2B5EF4-FFF2-40B4-BE49-F238E27FC236}">
                <a16:creationId xmlns:a16="http://schemas.microsoft.com/office/drawing/2014/main" id="{DA17A7BF-36B1-4A25-22F9-647C97287AF3}"/>
              </a:ext>
            </a:extLst>
          </p:cNvPr>
          <p:cNvSpPr txBox="1"/>
          <p:nvPr/>
        </p:nvSpPr>
        <p:spPr>
          <a:xfrm>
            <a:off x="273100" y="1588184"/>
            <a:ext cx="5509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978" name="yt_shape_15978"/>
              <p:cNvSpPr txBox="1"/>
              <p:nvPr/>
            </p:nvSpPr>
            <p:spPr>
              <a:xfrm>
                <a:off x="540000" y="2544317"/>
                <a:ext cx="5918030" cy="21293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978" name="yt_shape_15978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44317"/>
                <a:ext cx="5918030" cy="2129365"/>
              </a:xfrm>
              <a:prstGeom prst="rect">
                <a:avLst/>
              </a:prstGeom>
              <a:blipFill>
                <a:blip r:embed="rId2"/>
                <a:stretch>
                  <a:fillRect l="-3196" t="-2286" r="-2268" b="-8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1A68B4A-6EA9-9BF8-9B11-D7939E351E52}"/>
              </a:ext>
            </a:extLst>
          </p:cNvPr>
          <p:cNvSpPr txBox="1"/>
          <p:nvPr/>
        </p:nvSpPr>
        <p:spPr>
          <a:xfrm>
            <a:off x="449989" y="2497511"/>
            <a:ext cx="3058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5E545B5-2BC1-D287-6D17-5C7F6BAE60C2}"/>
                  </a:ext>
                </a:extLst>
              </p:cNvPr>
              <p:cNvSpPr txBox="1"/>
              <p:nvPr/>
            </p:nvSpPr>
            <p:spPr>
              <a:xfrm>
                <a:off x="449989" y="2972999"/>
                <a:ext cx="6040882" cy="631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mathAnswerShape': 1}">
                <a:extLst>
                  <a:ext uri="{FF2B5EF4-FFF2-40B4-BE49-F238E27FC236}">
                    <a16:creationId xmlns:a16="http://schemas.microsoft.com/office/drawing/2014/main" id="{75E545B5-2BC1-D287-6D17-5C7F6BAE60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72999"/>
                <a:ext cx="6040882" cy="631076"/>
              </a:xfrm>
              <a:prstGeom prst="rect">
                <a:avLst/>
              </a:prstGeom>
              <a:blipFill>
                <a:blip r:embed="rId3"/>
                <a:stretch>
                  <a:fillRect l="-1615" r="-1615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58BE978-5301-19DC-A40F-FAFEDE85DA15}"/>
                  </a:ext>
                </a:extLst>
              </p:cNvPr>
              <p:cNvSpPr txBox="1"/>
              <p:nvPr/>
            </p:nvSpPr>
            <p:spPr>
              <a:xfrm>
                <a:off x="449989" y="3510463"/>
                <a:ext cx="29820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mathAnswerShape': 1}">
                <a:extLst>
                  <a:ext uri="{FF2B5EF4-FFF2-40B4-BE49-F238E27FC236}">
                    <a16:creationId xmlns:a16="http://schemas.microsoft.com/office/drawing/2014/main" id="{858BE978-5301-19DC-A40F-FAFEDE85DA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10463"/>
                <a:ext cx="2982024" cy="765061"/>
              </a:xfrm>
              <a:prstGeom prst="rect">
                <a:avLst/>
              </a:prstGeom>
              <a:blipFill>
                <a:blip r:embed="rId4"/>
                <a:stretch>
                  <a:fillRect l="-3272" r="-347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641A7A7-91E6-60AC-5768-69755C4CEB74}"/>
              </a:ext>
            </a:extLst>
          </p:cNvPr>
          <p:cNvSpPr txBox="1"/>
          <p:nvPr/>
        </p:nvSpPr>
        <p:spPr>
          <a:xfrm>
            <a:off x="449989" y="4181912"/>
            <a:ext cx="3150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5965">
            <a:extLst>
              <a:ext uri="{FF2B5EF4-FFF2-40B4-BE49-F238E27FC236}">
                <a16:creationId xmlns:a16="http://schemas.microsoft.com/office/drawing/2014/main" id="{12329D38-8205-209A-3837-5CDD0DE902A1}"/>
              </a:ext>
            </a:extLst>
          </p:cNvPr>
          <p:cNvSpPr txBox="1"/>
          <p:nvPr/>
        </p:nvSpPr>
        <p:spPr>
          <a:xfrm>
            <a:off x="540000" y="2061484"/>
            <a:ext cx="48298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80" name="yt_shape_15980"/>
          <p:cNvSpPr txBox="1"/>
          <p:nvPr/>
        </p:nvSpPr>
        <p:spPr>
          <a:xfrm>
            <a:off x="540119" y="21112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（张家界市中考）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延长线上一点，连接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981" name="yt_image_1598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620" y="3223035"/>
            <a:ext cx="3190759" cy="140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86" name="yt_shape_15986"/>
          <p:cNvSpPr txBox="1"/>
          <p:nvPr/>
        </p:nvSpPr>
        <p:spPr>
          <a:xfrm>
            <a:off x="540000" y="1970718"/>
            <a:ext cx="30441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987" name="yt_image_1598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6080" y="2437331"/>
            <a:ext cx="2767269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990" name="yt_shape_15990"/>
          <p:cNvSpPr txBox="1"/>
          <p:nvPr/>
        </p:nvSpPr>
        <p:spPr>
          <a:xfrm>
            <a:off x="540000" y="3897625"/>
            <a:ext cx="27395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991" name="yt_shape_15991"/>
          <p:cNvSpPr txBox="1"/>
          <p:nvPr/>
        </p:nvSpPr>
        <p:spPr>
          <a:xfrm>
            <a:off x="540000" y="4376928"/>
            <a:ext cx="20470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992" name="yt_shape_15992"/>
          <p:cNvSpPr txBox="1"/>
          <p:nvPr/>
        </p:nvSpPr>
        <p:spPr>
          <a:xfrm>
            <a:off x="540000" y="4856231"/>
            <a:ext cx="35089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993" name="yt_shape_15993"/>
          <p:cNvSpPr txBox="1"/>
          <p:nvPr/>
        </p:nvSpPr>
        <p:spPr>
          <a:xfrm>
            <a:off x="540000" y="5335534"/>
            <a:ext cx="49452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6068798-7B90-C30C-4CAD-9B03D476C93B}"/>
              </a:ext>
            </a:extLst>
          </p:cNvPr>
          <p:cNvSpPr txBox="1"/>
          <p:nvPr/>
        </p:nvSpPr>
        <p:spPr>
          <a:xfrm>
            <a:off x="449989" y="1923912"/>
            <a:ext cx="3194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A70F44C-625F-6F87-24CC-E68AF84A8E28}"/>
              </a:ext>
            </a:extLst>
          </p:cNvPr>
          <p:cNvSpPr txBox="1"/>
          <p:nvPr/>
        </p:nvSpPr>
        <p:spPr>
          <a:xfrm>
            <a:off x="461419" y="2422069"/>
            <a:ext cx="2893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8FEC73-DA63-E749-5E99-27EDAE6AE6AC}"/>
              </a:ext>
            </a:extLst>
          </p:cNvPr>
          <p:cNvSpPr txBox="1"/>
          <p:nvPr/>
        </p:nvSpPr>
        <p:spPr>
          <a:xfrm>
            <a:off x="461419" y="2901372"/>
            <a:ext cx="2207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32E0CA-B2AF-76F2-DEDB-1A53162DD06B}"/>
              </a:ext>
            </a:extLst>
          </p:cNvPr>
          <p:cNvSpPr txBox="1"/>
          <p:nvPr/>
        </p:nvSpPr>
        <p:spPr>
          <a:xfrm>
            <a:off x="461419" y="3380675"/>
            <a:ext cx="3655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64DFE2C-2497-57E9-982C-E3AE2FBB41A7}"/>
              </a:ext>
            </a:extLst>
          </p:cNvPr>
          <p:cNvSpPr txBox="1"/>
          <p:nvPr/>
        </p:nvSpPr>
        <p:spPr>
          <a:xfrm>
            <a:off x="461419" y="3859978"/>
            <a:ext cx="5077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8B705C-D82D-D02B-E7C4-9E67236DEBBA}"/>
              </a:ext>
            </a:extLst>
          </p:cNvPr>
          <p:cNvSpPr txBox="1"/>
          <p:nvPr/>
        </p:nvSpPr>
        <p:spPr>
          <a:xfrm>
            <a:off x="461419" y="4339281"/>
            <a:ext cx="6703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927C46F-E449-EEA8-68BD-17C49FFEF9D0}"/>
              </a:ext>
            </a:extLst>
          </p:cNvPr>
          <p:cNvSpPr txBox="1"/>
          <p:nvPr/>
        </p:nvSpPr>
        <p:spPr>
          <a:xfrm>
            <a:off x="461419" y="4818584"/>
            <a:ext cx="4942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79DF033-8073-9C3F-396B-CD5FD11219DA}"/>
              </a:ext>
            </a:extLst>
          </p:cNvPr>
          <p:cNvSpPr txBox="1"/>
          <p:nvPr/>
        </p:nvSpPr>
        <p:spPr>
          <a:xfrm>
            <a:off x="461419" y="5297887"/>
            <a:ext cx="2647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5983">
            <a:extLst>
              <a:ext uri="{FF2B5EF4-FFF2-40B4-BE49-F238E27FC236}">
                <a16:creationId xmlns:a16="http://schemas.microsoft.com/office/drawing/2014/main" id="{EB160948-D234-A0B6-C0DA-319A62195C97}"/>
              </a:ext>
            </a:extLst>
          </p:cNvPr>
          <p:cNvSpPr txBox="1"/>
          <p:nvPr/>
        </p:nvSpPr>
        <p:spPr>
          <a:xfrm>
            <a:off x="449989" y="1467609"/>
            <a:ext cx="41068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997" name="yt_shape_15997"/>
              <p:cNvSpPr txBox="1"/>
              <p:nvPr/>
            </p:nvSpPr>
            <p:spPr>
              <a:xfrm>
                <a:off x="540000" y="1140228"/>
                <a:ext cx="6841617" cy="57118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（取正值），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997" name="yt_shape_159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40228"/>
                <a:ext cx="6841617" cy="5711885"/>
              </a:xfrm>
              <a:prstGeom prst="rect">
                <a:avLst/>
              </a:prstGeom>
              <a:blipFill>
                <a:blip r:embed="rId2"/>
                <a:stretch>
                  <a:fillRect l="-2763" r="-1872" b="-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5A93AD3-1D99-A732-3685-C69491AC9EBF}"/>
                  </a:ext>
                </a:extLst>
              </p:cNvPr>
              <p:cNvSpPr txBox="1"/>
              <p:nvPr/>
            </p:nvSpPr>
            <p:spPr>
              <a:xfrm>
                <a:off x="449989" y="1093422"/>
                <a:ext cx="6955537" cy="7170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5A93AD3-1D99-A732-3685-C69491AC9E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093422"/>
                <a:ext cx="6955537" cy="717055"/>
              </a:xfrm>
              <a:prstGeom prst="rect">
                <a:avLst/>
              </a:prstGeom>
              <a:blipFill>
                <a:blip r:embed="rId3"/>
                <a:stretch>
                  <a:fillRect l="-1402" r="-1490" b="-5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BFF2DF7-42C9-B6E8-3A8A-925478BEEACE}"/>
                  </a:ext>
                </a:extLst>
              </p:cNvPr>
              <p:cNvSpPr txBox="1"/>
              <p:nvPr/>
            </p:nvSpPr>
            <p:spPr>
              <a:xfrm>
                <a:off x="449989" y="1716865"/>
                <a:ext cx="6597397" cy="7170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BFF2DF7-42C9-B6E8-3A8A-925478BEEA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16865"/>
                <a:ext cx="6597397" cy="717055"/>
              </a:xfrm>
              <a:prstGeom prst="rect">
                <a:avLst/>
              </a:prstGeom>
              <a:blipFill>
                <a:blip r:embed="rId4"/>
                <a:stretch>
                  <a:fillRect l="-1479" r="-1571" b="-68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9BFF976-89CC-46E1-B34E-BF61D1C0B1F6}"/>
                  </a:ext>
                </a:extLst>
              </p:cNvPr>
              <p:cNvSpPr txBox="1"/>
              <p:nvPr/>
            </p:nvSpPr>
            <p:spPr>
              <a:xfrm>
                <a:off x="449989" y="2340308"/>
                <a:ext cx="4745736" cy="7170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9BFF976-89CC-46E1-B34E-BF61D1C0B1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40308"/>
                <a:ext cx="4745736" cy="717055"/>
              </a:xfrm>
              <a:prstGeom prst="rect">
                <a:avLst/>
              </a:prstGeom>
              <a:blipFill>
                <a:blip r:embed="rId5"/>
                <a:stretch>
                  <a:fillRect l="-2057" r="-2057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647AFDC-74E7-034B-9ACE-06F9D3FEC85B}"/>
                  </a:ext>
                </a:extLst>
              </p:cNvPr>
              <p:cNvSpPr txBox="1"/>
              <p:nvPr/>
            </p:nvSpPr>
            <p:spPr>
              <a:xfrm>
                <a:off x="449989" y="2963751"/>
                <a:ext cx="4960620" cy="7199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647AFDC-74E7-034B-9ACE-06F9D3FEC8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63751"/>
                <a:ext cx="4960620" cy="719913"/>
              </a:xfrm>
              <a:prstGeom prst="rect">
                <a:avLst/>
              </a:prstGeom>
              <a:blipFill>
                <a:blip r:embed="rId6"/>
                <a:stretch>
                  <a:fillRect l="-1966" r="-1843" b="-5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E66E5CE-F586-7355-6FC1-A499DD3354B1}"/>
              </a:ext>
            </a:extLst>
          </p:cNvPr>
          <p:cNvSpPr txBox="1"/>
          <p:nvPr/>
        </p:nvSpPr>
        <p:spPr>
          <a:xfrm>
            <a:off x="449989" y="3590052"/>
            <a:ext cx="4744529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106C6DB-581B-5F1A-78D9-0A8CB6EEC1DC}"/>
                  </a:ext>
                </a:extLst>
              </p:cNvPr>
              <p:cNvSpPr txBox="1"/>
              <p:nvPr/>
            </p:nvSpPr>
            <p:spPr>
              <a:xfrm>
                <a:off x="449989" y="4028964"/>
                <a:ext cx="5170932" cy="7199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FCD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106C6DB-581B-5F1A-78D9-0A8CB6EEC1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28964"/>
                <a:ext cx="5170932" cy="719912"/>
              </a:xfrm>
              <a:prstGeom prst="rect">
                <a:avLst/>
              </a:prstGeom>
              <a:blipFill>
                <a:blip r:embed="rId7"/>
                <a:stretch>
                  <a:fillRect l="-1887" r="-1769" b="-5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056E6C8-8707-A18D-336B-FDADC36BC824}"/>
              </a:ext>
            </a:extLst>
          </p:cNvPr>
          <p:cNvSpPr txBox="1"/>
          <p:nvPr/>
        </p:nvSpPr>
        <p:spPr>
          <a:xfrm>
            <a:off x="449989" y="4655264"/>
            <a:ext cx="5256911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226CA87-1309-C1BF-8C5C-E531778FE5C7}"/>
              </a:ext>
            </a:extLst>
          </p:cNvPr>
          <p:cNvSpPr txBox="1"/>
          <p:nvPr/>
        </p:nvSpPr>
        <p:spPr>
          <a:xfrm>
            <a:off x="449989" y="5094176"/>
            <a:ext cx="6436804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505FD65-F518-5D43-B941-2E35D29695C5}"/>
                  </a:ext>
                </a:extLst>
              </p:cNvPr>
              <p:cNvSpPr txBox="1"/>
              <p:nvPr/>
            </p:nvSpPr>
            <p:spPr>
              <a:xfrm>
                <a:off x="449989" y="5533088"/>
                <a:ext cx="3315398" cy="7150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（取正值），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505FD65-F518-5D43-B941-2E35D29695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33088"/>
                <a:ext cx="3315398" cy="715023"/>
              </a:xfrm>
              <a:prstGeom prst="rect">
                <a:avLst/>
              </a:prstGeom>
              <a:blipFill>
                <a:blip r:embed="rId8"/>
                <a:stretch>
                  <a:fillRect l="-2941" r="-2757" b="-5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D59DDED-967B-09EA-E87D-E25BCA987E65}"/>
                  </a:ext>
                </a:extLst>
              </p:cNvPr>
              <p:cNvSpPr txBox="1"/>
              <p:nvPr/>
            </p:nvSpPr>
            <p:spPr>
              <a:xfrm>
                <a:off x="449989" y="6154499"/>
                <a:ext cx="2115249" cy="6891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D59DDED-967B-09EA-E87D-E25BCA987E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154499"/>
                <a:ext cx="2115249" cy="689179"/>
              </a:xfrm>
              <a:prstGeom prst="rect">
                <a:avLst/>
              </a:prstGeom>
              <a:blipFill>
                <a:blip r:embed="rId9"/>
                <a:stretch>
                  <a:fillRect l="-4611" r="-4323" b="-79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15984">
                <a:extLst>
                  <a:ext uri="{FF2B5EF4-FFF2-40B4-BE49-F238E27FC236}">
                    <a16:creationId xmlns:a16="http://schemas.microsoft.com/office/drawing/2014/main" id="{87A8F56B-1DF2-5829-2FDF-C2E73966F59D}"/>
                  </a:ext>
                </a:extLst>
              </p:cNvPr>
              <p:cNvSpPr txBox="1"/>
              <p:nvPr/>
            </p:nvSpPr>
            <p:spPr>
              <a:xfrm>
                <a:off x="542025" y="654510"/>
                <a:ext cx="5164875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" name="yt_shape_15984">
                <a:extLst>
                  <a:ext uri="{FF2B5EF4-FFF2-40B4-BE49-F238E27FC236}">
                    <a16:creationId xmlns:a16="http://schemas.microsoft.com/office/drawing/2014/main" id="{87A8F56B-1DF2-5829-2FDF-C2E73966F5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025" y="654510"/>
                <a:ext cx="5164875" cy="642740"/>
              </a:xfrm>
              <a:prstGeom prst="rect">
                <a:avLst/>
              </a:prstGeom>
              <a:blipFill>
                <a:blip r:embed="rId10"/>
                <a:stretch>
                  <a:fillRect l="-3660" r="-271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001" name="yt_shape_16001"/>
              <p:cNvSpPr txBox="1"/>
              <p:nvPr/>
            </p:nvSpPr>
            <p:spPr>
              <a:xfrm>
                <a:off x="540119" y="1434599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（娄底市中考）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为直径的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上的点，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6001" name="yt_shape_16001" descr="{&quot;rangeId&quot;:21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r="-494" b="-18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003" name="yt_image_1600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9856" y="2624240"/>
            <a:ext cx="1692286" cy="1721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005" name="yt_shape_16005"/>
          <p:cNvSpPr txBox="1"/>
          <p:nvPr/>
        </p:nvSpPr>
        <p:spPr>
          <a:xfrm>
            <a:off x="540000" y="4396279"/>
            <a:ext cx="71317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的切线时，求证：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6006" name="yt_shape_16006"/>
          <p:cNvSpPr txBox="1"/>
          <p:nvPr/>
        </p:nvSpPr>
        <p:spPr>
          <a:xfrm>
            <a:off x="540000" y="4875582"/>
            <a:ext cx="45124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6007" name="yt_shape_16007"/>
          <p:cNvSpPr txBox="1"/>
          <p:nvPr/>
        </p:nvSpPr>
        <p:spPr>
          <a:xfrm>
            <a:off x="540000" y="5354885"/>
            <a:ext cx="73433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是半径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的中点，求线段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08" name="yt_shape_16008"/>
          <p:cNvSpPr txBox="1"/>
          <p:nvPr/>
        </p:nvSpPr>
        <p:spPr>
          <a:xfrm>
            <a:off x="540000" y="1779430"/>
            <a:ext cx="71013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010" name="yt_shape_16010"/>
          <p:cNvSpPr txBox="1"/>
          <p:nvPr/>
        </p:nvSpPr>
        <p:spPr>
          <a:xfrm>
            <a:off x="5154053" y="2411097"/>
            <a:ext cx="1483291" cy="143173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50" b="0" i="0" u="none" spc="-7950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  <a:cs typeface="宋体" pitchFamily="80"/>
              </a:rPr>
              <a:t> </a:t>
            </a:r>
            <a:r>
              <a:rPr lang="en-US" altLang="zh-CN" sz="7950" b="0" i="0" u="none" spc="9579">
                <a:solidFill>
                  <a:srgbClr val="1EE3CF"/>
                </a:solidFill>
                <a:effectLst/>
                <a:latin typeface="Times New Roman" pitchFamily="80"/>
                <a:ea typeface="宋体" pitchFamily="80"/>
                <a:cs typeface="宋体" pitchFamily="8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6009" name="yt_image_1600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4053" y="2411097"/>
            <a:ext cx="1466978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012" name="yt_shape_16012"/>
          <p:cNvSpPr txBox="1"/>
          <p:nvPr/>
        </p:nvSpPr>
        <p:spPr>
          <a:xfrm>
            <a:off x="540000" y="4051447"/>
            <a:ext cx="48042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013" name="yt_shape_16013"/>
          <p:cNvSpPr txBox="1"/>
          <p:nvPr/>
        </p:nvSpPr>
        <p:spPr>
          <a:xfrm>
            <a:off x="540000" y="4530750"/>
            <a:ext cx="5900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014" name="yt_shape_16014"/>
          <p:cNvSpPr txBox="1"/>
          <p:nvPr/>
        </p:nvSpPr>
        <p:spPr>
          <a:xfrm>
            <a:off x="540000" y="5010053"/>
            <a:ext cx="25038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0C3972-64E5-687F-509E-75392A03DF61}"/>
              </a:ext>
            </a:extLst>
          </p:cNvPr>
          <p:cNvSpPr txBox="1"/>
          <p:nvPr/>
        </p:nvSpPr>
        <p:spPr>
          <a:xfrm>
            <a:off x="449989" y="1732624"/>
            <a:ext cx="72127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E30822-344C-30C4-CDA4-42BEB66BD08F}"/>
              </a:ext>
            </a:extLst>
          </p:cNvPr>
          <p:cNvSpPr txBox="1"/>
          <p:nvPr/>
        </p:nvSpPr>
        <p:spPr>
          <a:xfrm>
            <a:off x="449989" y="4004641"/>
            <a:ext cx="4937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1FCBBC-3113-779E-3FBE-C81DDB9526B7}"/>
              </a:ext>
            </a:extLst>
          </p:cNvPr>
          <p:cNvSpPr txBox="1"/>
          <p:nvPr/>
        </p:nvSpPr>
        <p:spPr>
          <a:xfrm>
            <a:off x="449989" y="4483945"/>
            <a:ext cx="6023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451204-CFDE-C96E-41D6-9764082B0010}"/>
              </a:ext>
            </a:extLst>
          </p:cNvPr>
          <p:cNvSpPr txBox="1"/>
          <p:nvPr/>
        </p:nvSpPr>
        <p:spPr>
          <a:xfrm>
            <a:off x="449989" y="4963247"/>
            <a:ext cx="265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015" name="yt_shape_16015"/>
              <p:cNvSpPr txBox="1"/>
              <p:nvPr/>
            </p:nvSpPr>
            <p:spPr>
              <a:xfrm>
                <a:off x="540000" y="2155492"/>
                <a:ext cx="6657272" cy="29070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）证明：连接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6015" name="yt_shape_16015" descr="{&quot;rangeId&quot;:2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55492"/>
                <a:ext cx="6657272" cy="2907014"/>
              </a:xfrm>
              <a:prstGeom prst="rect">
                <a:avLst/>
              </a:prstGeom>
              <a:blipFill>
                <a:blip r:embed="rId2"/>
                <a:stretch>
                  <a:fillRect l="-2839" r="-2106" b="-56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6957EE3-CB41-76DA-5693-A1A9D8CF0BE5}"/>
                  </a:ext>
                </a:extLst>
              </p:cNvPr>
              <p:cNvSpPr txBox="1"/>
              <p:nvPr/>
            </p:nvSpPr>
            <p:spPr>
              <a:xfrm>
                <a:off x="449989" y="2108686"/>
                <a:ext cx="4666170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）证明：连接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, 'mathAnswerShape': 1}">
                <a:extLst>
                  <a:ext uri="{FF2B5EF4-FFF2-40B4-BE49-F238E27FC236}">
                    <a16:creationId xmlns:a16="http://schemas.microsoft.com/office/drawing/2014/main" id="{D6957EE3-CB41-76DA-5693-A1A9D8CF0B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08686"/>
                <a:ext cx="4666170" cy="646189"/>
              </a:xfrm>
              <a:prstGeom prst="rect">
                <a:avLst/>
              </a:prstGeom>
              <a:blipFill>
                <a:blip r:embed="rId3"/>
                <a:stretch>
                  <a:fillRect l="-2092" r="-2092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034C599-0AB4-3199-CE14-0D05ECEAA74C}"/>
              </a:ext>
            </a:extLst>
          </p:cNvPr>
          <p:cNvSpPr txBox="1"/>
          <p:nvPr/>
        </p:nvSpPr>
        <p:spPr>
          <a:xfrm>
            <a:off x="449989" y="2661263"/>
            <a:ext cx="265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ED4BC0-C935-2A5E-6C4B-91B12D60BD18}"/>
              </a:ext>
            </a:extLst>
          </p:cNvPr>
          <p:cNvSpPr txBox="1"/>
          <p:nvPr/>
        </p:nvSpPr>
        <p:spPr>
          <a:xfrm>
            <a:off x="449989" y="3136751"/>
            <a:ext cx="319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9989587-F7E6-D169-42A0-96E97F859C2A}"/>
              </a:ext>
            </a:extLst>
          </p:cNvPr>
          <p:cNvSpPr txBox="1"/>
          <p:nvPr/>
        </p:nvSpPr>
        <p:spPr>
          <a:xfrm>
            <a:off x="449989" y="3612239"/>
            <a:ext cx="6003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BD2BC7C-218C-811F-5D56-AFF7C39B8CE2}"/>
              </a:ext>
            </a:extLst>
          </p:cNvPr>
          <p:cNvSpPr txBox="1"/>
          <p:nvPr/>
        </p:nvSpPr>
        <p:spPr>
          <a:xfrm>
            <a:off x="449989" y="4087727"/>
            <a:ext cx="6772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2D8F5BD-6618-B445-58F8-0C1EDA303FD2}"/>
              </a:ext>
            </a:extLst>
          </p:cNvPr>
          <p:cNvSpPr txBox="1"/>
          <p:nvPr/>
        </p:nvSpPr>
        <p:spPr>
          <a:xfrm>
            <a:off x="449989" y="4563215"/>
            <a:ext cx="30486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6017" name="yt_shape_16017"/>
              <p:cNvSpPr txBox="1"/>
              <p:nvPr/>
            </p:nvSpPr>
            <p:spPr>
              <a:xfrm>
                <a:off x="540000" y="1875928"/>
                <a:ext cx="6112443" cy="34661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是半径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）中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6017" name="yt_shape_16017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75928"/>
                <a:ext cx="6112443" cy="3466142"/>
              </a:xfrm>
              <a:prstGeom prst="rect">
                <a:avLst/>
              </a:prstGeom>
              <a:blipFill>
                <a:blip r:embed="rId2"/>
                <a:stretch>
                  <a:fillRect l="-3094" t="-1585" r="-2196" b="-21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EC25742-5799-73D0-F642-511C7C70F5EE}"/>
              </a:ext>
            </a:extLst>
          </p:cNvPr>
          <p:cNvSpPr txBox="1"/>
          <p:nvPr/>
        </p:nvSpPr>
        <p:spPr>
          <a:xfrm>
            <a:off x="449989" y="1829122"/>
            <a:ext cx="575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是半径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F0788F-AF8D-6526-1372-06BC6C210B45}"/>
              </a:ext>
            </a:extLst>
          </p:cNvPr>
          <p:cNvSpPr txBox="1"/>
          <p:nvPr/>
        </p:nvSpPr>
        <p:spPr>
          <a:xfrm>
            <a:off x="449989" y="2304610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9AA60E6-256D-CC99-D893-B905B3FB913A}"/>
                  </a:ext>
                </a:extLst>
              </p:cNvPr>
              <p:cNvSpPr txBox="1"/>
              <p:nvPr/>
            </p:nvSpPr>
            <p:spPr>
              <a:xfrm>
                <a:off x="449989" y="2780098"/>
                <a:ext cx="3523615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7, 'mathAnswerShape': 1}">
                <a:extLst>
                  <a:ext uri="{FF2B5EF4-FFF2-40B4-BE49-F238E27FC236}">
                    <a16:creationId xmlns:a16="http://schemas.microsoft.com/office/drawing/2014/main" id="{59AA60E6-256D-CC99-D893-B905B3FB91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80098"/>
                <a:ext cx="3523615" cy="618694"/>
              </a:xfrm>
              <a:prstGeom prst="rect">
                <a:avLst/>
              </a:prstGeom>
              <a:blipFill>
                <a:blip r:embed="rId3"/>
                <a:stretch>
                  <a:fillRect l="-2768" r="-2595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C9AEBB9-738E-C96A-5B2B-7836BCC11EF5}"/>
              </a:ext>
            </a:extLst>
          </p:cNvPr>
          <p:cNvSpPr txBox="1"/>
          <p:nvPr/>
        </p:nvSpPr>
        <p:spPr>
          <a:xfrm>
            <a:off x="449989" y="3305180"/>
            <a:ext cx="4344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）中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26647EC-C1BD-5F56-3A5A-095B5792E22C}"/>
                  </a:ext>
                </a:extLst>
              </p:cNvPr>
              <p:cNvSpPr txBox="1"/>
              <p:nvPr/>
            </p:nvSpPr>
            <p:spPr>
              <a:xfrm>
                <a:off x="449989" y="3780668"/>
                <a:ext cx="6233414" cy="8561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7, 'mathAnswerShape': 1}">
                <a:extLst>
                  <a:ext uri="{FF2B5EF4-FFF2-40B4-BE49-F238E27FC236}">
                    <a16:creationId xmlns:a16="http://schemas.microsoft.com/office/drawing/2014/main" id="{226647EC-C1BD-5F56-3A5A-095B5792E2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80668"/>
                <a:ext cx="6233414" cy="856120"/>
              </a:xfrm>
              <a:prstGeom prst="rect">
                <a:avLst/>
              </a:prstGeom>
              <a:blipFill>
                <a:blip r:embed="rId4"/>
                <a:stretch>
                  <a:fillRect l="-1566" r="-1663" b="-35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66C85BE-3F93-845C-76AA-8CD2CF31911E}"/>
                  </a:ext>
                </a:extLst>
              </p:cNvPr>
              <p:cNvSpPr txBox="1"/>
              <p:nvPr/>
            </p:nvSpPr>
            <p:spPr>
              <a:xfrm>
                <a:off x="449989" y="4543176"/>
                <a:ext cx="1675574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故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7, 'mathAnswerShape': 1}">
                <a:extLst>
                  <a:ext uri="{FF2B5EF4-FFF2-40B4-BE49-F238E27FC236}">
                    <a16:creationId xmlns:a16="http://schemas.microsoft.com/office/drawing/2014/main" id="{666C85BE-3F93-845C-76AA-8CD2CF3191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3176"/>
                <a:ext cx="1675574" cy="812178"/>
              </a:xfrm>
              <a:prstGeom prst="rect">
                <a:avLst/>
              </a:prstGeom>
              <a:blipFill>
                <a:blip r:embed="rId5"/>
                <a:stretch>
                  <a:fillRect l="-5818" r="-5818" b="-5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05" name="yt_shape_1590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如图，把一量角器放置在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的上面，请你根据量角器的读数判断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909" name="yt_table_1590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01310"/>
              </p:ext>
            </p:extLst>
          </p:nvPr>
        </p:nvGraphicFramePr>
        <p:xfrm>
          <a:off x="540000" y="1859435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954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955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956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9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5"/>
                  </a:ext>
                </a:extLst>
              </a:tr>
            </a:tbl>
          </a:graphicData>
        </a:graphic>
      </p:graphicFrame>
      <p:grpSp>
        <p:nvGrpSpPr>
          <p:cNvPr id="15906" name="yt_shape_15906_skip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4190" y="1859435"/>
            <a:ext cx="2095756" cy="1656729"/>
            <a:chOff x="0" y="0"/>
            <a:chExt cx="2095756" cy="1656729"/>
          </a:xfrm>
        </p:grpSpPr>
        <p:pic>
          <p:nvPicPr>
            <p:cNvPr id="3" name="yt_image_1590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95756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908" name="yt_shape_15908"/>
            <p:cNvSpPr txBox="1"/>
            <p:nvPr/>
          </p:nvSpPr>
          <p:spPr>
            <a:xfrm>
              <a:off x="514597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911" name="yt_shape_15911"/>
              <p:cNvSpPr txBox="1"/>
              <p:nvPr/>
            </p:nvSpPr>
            <p:spPr>
              <a:xfrm>
                <a:off x="540119" y="3566586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（湘潭市中考）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如图，圆锥底面圆的半径为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，则这个圆锥的侧面展开图中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𝐴𝐴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5911" name="yt_shape_15911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66586"/>
                <a:ext cx="11111999" cy="986489"/>
              </a:xfrm>
              <a:prstGeom prst="rect">
                <a:avLst/>
              </a:prstGeom>
              <a:blipFill>
                <a:blip r:embed="rId3"/>
                <a:stretch>
                  <a:fillRect l="-170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916" name="yt_table_1591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955651"/>
              </p:ext>
            </p:extLst>
          </p:nvPr>
        </p:nvGraphicFramePr>
        <p:xfrm>
          <a:off x="540000" y="4603863"/>
          <a:ext cx="802576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958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95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960"/>
                    </a:ext>
                  </a:extLst>
                </a:gridCol>
                <a:gridCol w="1339850">
                  <a:extLst>
                    <a:ext uri="{9D8B030D-6E8A-4147-A177-3AD203B41FA5}">
                      <a16:colId xmlns:a16="http://schemas.microsoft.com/office/drawing/2014/main" val="109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6"/>
                  </a:ext>
                </a:extLst>
              </a:tr>
            </a:tbl>
          </a:graphicData>
        </a:graphic>
      </p:graphicFrame>
      <p:grpSp>
        <p:nvGrpSpPr>
          <p:cNvPr id="15913" name="yt_shape_15913_skip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69936" y="4603863"/>
            <a:ext cx="1179806" cy="1744740"/>
            <a:chOff x="0" y="0"/>
            <a:chExt cx="1179806" cy="1744740"/>
          </a:xfrm>
        </p:grpSpPr>
        <p:pic>
          <p:nvPicPr>
            <p:cNvPr id="2" name="yt_image_1591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179806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915" name="yt_shape_15915"/>
            <p:cNvSpPr txBox="1"/>
            <p:nvPr/>
          </p:nvSpPr>
          <p:spPr>
            <a:xfrm>
              <a:off x="56622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0435C0C-CD1B-7588-8049-BAF4F1EB4E99}"/>
              </a:ext>
            </a:extLst>
          </p:cNvPr>
          <p:cNvSpPr txBox="1"/>
          <p:nvPr/>
        </p:nvSpPr>
        <p:spPr>
          <a:xfrm>
            <a:off x="15169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AE90E7-69C1-F6F7-8F07-0A1B5B58E446}"/>
              </a:ext>
            </a:extLst>
          </p:cNvPr>
          <p:cNvSpPr txBox="1"/>
          <p:nvPr/>
        </p:nvSpPr>
        <p:spPr>
          <a:xfrm>
            <a:off x="1516908" y="407235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18" name="yt_shape_1591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MBN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分别是射线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上的动点，且直线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平移到与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相切时，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922" name="yt_table_1592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538254"/>
              </p:ext>
            </p:extLst>
          </p:nvPr>
        </p:nvGraphicFramePr>
        <p:xfrm>
          <a:off x="540000" y="1859435"/>
          <a:ext cx="8381366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962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963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964"/>
                    </a:ext>
                  </a:extLst>
                </a:gridCol>
                <a:gridCol w="1404938">
                  <a:extLst>
                    <a:ext uri="{9D8B030D-6E8A-4147-A177-3AD203B41FA5}">
                      <a16:colId xmlns:a16="http://schemas.microsoft.com/office/drawing/2014/main" val="109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7"/>
                  </a:ext>
                </a:extLst>
              </a:tr>
            </a:tbl>
          </a:graphicData>
        </a:graphic>
      </p:graphicFrame>
      <p:grpSp>
        <p:nvGrpSpPr>
          <p:cNvPr id="15919" name="yt_shape_15919_skip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159377" y="1859435"/>
            <a:ext cx="2490656" cy="1827036"/>
            <a:chOff x="0" y="0"/>
            <a:chExt cx="2490656" cy="1827036"/>
          </a:xfrm>
        </p:grpSpPr>
        <p:pic>
          <p:nvPicPr>
            <p:cNvPr id="3" name="yt_image_1591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90656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921" name="yt_shape_15921"/>
            <p:cNvSpPr txBox="1"/>
            <p:nvPr/>
          </p:nvSpPr>
          <p:spPr>
            <a:xfrm>
              <a:off x="712047" y="14670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924" name="yt_shape_15924"/>
              <p:cNvSpPr txBox="1"/>
              <p:nvPr/>
            </p:nvSpPr>
            <p:spPr>
              <a:xfrm>
                <a:off x="540119" y="3736856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（绍兴市中考）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5924" name="yt_shape_15924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36856"/>
                <a:ext cx="11111999" cy="986489"/>
              </a:xfrm>
              <a:prstGeom prst="rect">
                <a:avLst/>
              </a:prstGeom>
              <a:blipFill>
                <a:blip r:embed="rId3"/>
                <a:stretch>
                  <a:fillRect l="-170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929" name="yt_table_1592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625879"/>
              </p:ext>
            </p:extLst>
          </p:nvPr>
        </p:nvGraphicFramePr>
        <p:xfrm>
          <a:off x="540000" y="4774133"/>
          <a:ext cx="8284528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966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967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968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9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8"/>
                  </a:ext>
                </a:extLst>
              </a:tr>
            </a:tbl>
          </a:graphicData>
        </a:graphic>
      </p:graphicFrame>
      <p:grpSp>
        <p:nvGrpSpPr>
          <p:cNvPr id="15926" name="yt_shape_15926_skip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90286" y="4774133"/>
            <a:ext cx="1359496" cy="1624725"/>
            <a:chOff x="0" y="0"/>
            <a:chExt cx="1359496" cy="1624725"/>
          </a:xfrm>
        </p:grpSpPr>
        <p:pic>
          <p:nvPicPr>
            <p:cNvPr id="2" name="yt_image_1592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59496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928" name="yt_shape_15928"/>
            <p:cNvSpPr txBox="1"/>
            <p:nvPr/>
          </p:nvSpPr>
          <p:spPr>
            <a:xfrm>
              <a:off x="146467" y="12647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l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3C66049A-6A81-B9ED-8ABD-CFA6DDE2F13D}"/>
              </a:ext>
            </a:extLst>
          </p:cNvPr>
          <p:cNvSpPr txBox="1"/>
          <p:nvPr/>
        </p:nvSpPr>
        <p:spPr>
          <a:xfrm>
            <a:off x="7841507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F0176B-E81A-0B52-A55D-71A7AB6B1BEE}"/>
              </a:ext>
            </a:extLst>
          </p:cNvPr>
          <p:cNvSpPr txBox="1"/>
          <p:nvPr/>
        </p:nvSpPr>
        <p:spPr>
          <a:xfrm>
            <a:off x="907308" y="424262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1" name="yt_shape_15931"/>
          <p:cNvSpPr txBox="1"/>
          <p:nvPr/>
        </p:nvSpPr>
        <p:spPr>
          <a:xfrm>
            <a:off x="540119" y="22599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（黄冈市中考）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935" name="yt_table_1593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2452533"/>
              </p:ext>
            </p:extLst>
          </p:nvPr>
        </p:nvGraphicFramePr>
        <p:xfrm>
          <a:off x="540000" y="3219397"/>
          <a:ext cx="70478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970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971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972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9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9"/>
                  </a:ext>
                </a:extLst>
              </a:tr>
            </a:tbl>
          </a:graphicData>
        </a:graphic>
      </p:graphicFrame>
      <p:grpSp>
        <p:nvGrpSpPr>
          <p:cNvPr id="15932" name="yt_shape_15932_skip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48016" y="3219397"/>
            <a:ext cx="1601820" cy="1739025"/>
            <a:chOff x="0" y="0"/>
            <a:chExt cx="1601820" cy="1739025"/>
          </a:xfrm>
        </p:grpSpPr>
        <p:pic>
          <p:nvPicPr>
            <p:cNvPr id="2" name="yt_image_1593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01820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934" name="yt_shape_15934"/>
            <p:cNvSpPr txBox="1"/>
            <p:nvPr/>
          </p:nvSpPr>
          <p:spPr>
            <a:xfrm>
              <a:off x="267629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20015B5-E862-B464-A0BA-6DEFA0D2C6EA}"/>
              </a:ext>
            </a:extLst>
          </p:cNvPr>
          <p:cNvSpPr txBox="1"/>
          <p:nvPr/>
        </p:nvSpPr>
        <p:spPr>
          <a:xfrm>
            <a:off x="9143257" y="26886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37" name="yt_shape_15937"/>
          <p:cNvSpPr txBox="1"/>
          <p:nvPr/>
        </p:nvSpPr>
        <p:spPr>
          <a:xfrm>
            <a:off x="540000" y="1466578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938" name="yt_shape_15938"/>
          <p:cNvSpPr txBox="1"/>
          <p:nvPr/>
        </p:nvSpPr>
        <p:spPr>
          <a:xfrm>
            <a:off x="540119" y="19458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的内切圆的三个切点分别为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，则圆心角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942" name="yt_shape_15942"/>
          <p:cNvSpPr txBox="1"/>
          <p:nvPr/>
        </p:nvSpPr>
        <p:spPr>
          <a:xfrm>
            <a:off x="540000" y="542876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939" name="yt_shape_15939" title="H_182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0278" y="3057680"/>
            <a:ext cx="2031442" cy="2320812"/>
            <a:chOff x="0" y="0"/>
            <a:chExt cx="2031442" cy="2320812"/>
          </a:xfrm>
        </p:grpSpPr>
        <p:pic>
          <p:nvPicPr>
            <p:cNvPr id="2" name="yt_image_1593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31442" cy="19248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941" name="yt_shape_15941"/>
            <p:cNvSpPr txBox="1"/>
            <p:nvPr/>
          </p:nvSpPr>
          <p:spPr>
            <a:xfrm>
              <a:off x="482440" y="19608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FA2EDE3-FDE6-DDAB-E7B8-08060968CBBA}"/>
              </a:ext>
            </a:extLst>
          </p:cNvPr>
          <p:cNvSpPr txBox="1"/>
          <p:nvPr/>
        </p:nvSpPr>
        <p:spPr>
          <a:xfrm>
            <a:off x="2566246" y="2374563"/>
            <a:ext cx="759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943" name="yt_shape_15943"/>
              <p:cNvSpPr txBox="1"/>
              <p:nvPr/>
            </p:nvSpPr>
            <p:spPr>
              <a:xfrm>
                <a:off x="540119" y="2013409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（安徽省中考）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943" name="yt_shape_15943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13409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5128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948" name="yt_shape_15948"/>
          <p:cNvSpPr txBox="1"/>
          <p:nvPr/>
        </p:nvSpPr>
        <p:spPr>
          <a:xfrm>
            <a:off x="540000" y="488193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945" name="yt_shape_15945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38080" y="3163359"/>
            <a:ext cx="1315839" cy="1668159"/>
            <a:chOff x="0" y="0"/>
            <a:chExt cx="1315839" cy="1668159"/>
          </a:xfrm>
        </p:grpSpPr>
        <p:pic>
          <p:nvPicPr>
            <p:cNvPr id="2" name="yt_image_1594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15839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947" name="yt_shape_15947"/>
            <p:cNvSpPr txBox="1"/>
            <p:nvPr/>
          </p:nvSpPr>
          <p:spPr>
            <a:xfrm>
              <a:off x="124638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01B54AD-D5EE-B9A5-665E-601867054E66}"/>
                  </a:ext>
                </a:extLst>
              </p:cNvPr>
              <p:cNvSpPr txBox="1"/>
              <p:nvPr/>
            </p:nvSpPr>
            <p:spPr>
              <a:xfrm>
                <a:off x="2467821" y="2361141"/>
                <a:ext cx="548512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0, 'hasSerialNum': 1, 'mathAnswerShape': 1}">
                <a:extLst>
                  <a:ext uri="{FF2B5EF4-FFF2-40B4-BE49-F238E27FC236}">
                    <a16:creationId xmlns:a16="http://schemas.microsoft.com/office/drawing/2014/main" id="{801B54AD-D5EE-B9A5-665E-601867054E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7821" y="2361141"/>
                <a:ext cx="548512" cy="555765"/>
              </a:xfrm>
              <a:prstGeom prst="rect">
                <a:avLst/>
              </a:prstGeom>
              <a:blipFill>
                <a:blip r:embed="rId4"/>
                <a:stretch>
                  <a:fillRect l="-1111" b="-32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49" name="yt_shape_15949"/>
          <p:cNvSpPr txBox="1"/>
          <p:nvPr/>
        </p:nvSpPr>
        <p:spPr>
          <a:xfrm>
            <a:off x="540119" y="17965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953" name="yt_shape_15953"/>
          <p:cNvSpPr txBox="1"/>
          <p:nvPr/>
        </p:nvSpPr>
        <p:spPr>
          <a:xfrm>
            <a:off x="540000" y="509884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950" name="yt_shape_15950" title="H_168.5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8278" y="2908306"/>
            <a:ext cx="1875443" cy="2140218"/>
            <a:chOff x="0" y="0"/>
            <a:chExt cx="1875443" cy="2140218"/>
          </a:xfrm>
        </p:grpSpPr>
        <p:pic>
          <p:nvPicPr>
            <p:cNvPr id="2" name="yt_image_1595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75443" cy="17442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952" name="yt_shape_15952"/>
            <p:cNvSpPr txBox="1"/>
            <p:nvPr/>
          </p:nvSpPr>
          <p:spPr>
            <a:xfrm>
              <a:off x="404440" y="178021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757D739-D104-2C9E-FEBB-D9DB1F859F3B}"/>
              </a:ext>
            </a:extLst>
          </p:cNvPr>
          <p:cNvSpPr txBox="1"/>
          <p:nvPr/>
        </p:nvSpPr>
        <p:spPr>
          <a:xfrm>
            <a:off x="7890721" y="2225189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954" name="yt_shape_15954"/>
              <p:cNvSpPr txBox="1"/>
              <p:nvPr/>
            </p:nvSpPr>
            <p:spPr>
              <a:xfrm>
                <a:off x="540119" y="1551996"/>
                <a:ext cx="11111999" cy="16010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（重庆市中考）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如图所示，矩形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的对角线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，分别以点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长为半径画弧，分别交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36°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，则图中阴影部分的面积为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（结果保留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954" name="yt_shape_15954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51996"/>
                <a:ext cx="11111999" cy="1601079"/>
              </a:xfrm>
              <a:prstGeom prst="rect">
                <a:avLst/>
              </a:prstGeom>
              <a:blipFill>
                <a:blip r:embed="rId2"/>
                <a:stretch>
                  <a:fillRect l="-1701" t="-3435" r="-1043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959" name="yt_shape_15959"/>
          <p:cNvSpPr txBox="1"/>
          <p:nvPr/>
        </p:nvSpPr>
        <p:spPr>
          <a:xfrm>
            <a:off x="540000" y="534335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956" name="yt_shape_15956" title="H_152.5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51354" y="3356227"/>
            <a:ext cx="2289290" cy="1936764"/>
            <a:chOff x="0" y="0"/>
            <a:chExt cx="2289290" cy="1936764"/>
          </a:xfrm>
        </p:grpSpPr>
        <p:pic>
          <p:nvPicPr>
            <p:cNvPr id="2" name="yt_image_1595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89290" cy="1540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958" name="yt_shape_15958"/>
            <p:cNvSpPr txBox="1"/>
            <p:nvPr/>
          </p:nvSpPr>
          <p:spPr>
            <a:xfrm>
              <a:off x="535181" y="157676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1C1B468-C129-9E12-3407-023B7A985599}"/>
                  </a:ext>
                </a:extLst>
              </p:cNvPr>
              <p:cNvSpPr txBox="1"/>
              <p:nvPr/>
            </p:nvSpPr>
            <p:spPr>
              <a:xfrm>
                <a:off x="3802908" y="2318066"/>
                <a:ext cx="462661" cy="728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1C1B468-C129-9E12-3407-023B7A9855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2908" y="2318066"/>
                <a:ext cx="462661" cy="728231"/>
              </a:xfrm>
              <a:prstGeom prst="rect">
                <a:avLst/>
              </a:prstGeom>
              <a:blipFill>
                <a:blip r:embed="rId4"/>
                <a:stretch>
                  <a:fillRect r="-1973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60" name="yt_shape_15960"/>
          <p:cNvSpPr txBox="1"/>
          <p:nvPr/>
        </p:nvSpPr>
        <p:spPr>
          <a:xfrm>
            <a:off x="540000" y="1978292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961" name="yt_shape_15961"/>
          <p:cNvSpPr txBox="1"/>
          <p:nvPr/>
        </p:nvSpPr>
        <p:spPr>
          <a:xfrm>
            <a:off x="540000" y="2457595"/>
            <a:ext cx="110957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的一条弦，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962" name="yt_image_1596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6677" y="3573016"/>
            <a:ext cx="1783583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2035</Words>
  <Application>Microsoft Office PowerPoint</Application>
  <PresentationFormat>宽屏</PresentationFormat>
  <Paragraphs>158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43</cp:revision>
  <dcterms:created xsi:type="dcterms:W3CDTF">2023-05-05T05:33:04Z</dcterms:created>
  <dcterms:modified xsi:type="dcterms:W3CDTF">2023-10-20T08:07:28Z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