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71" r:id="rId4"/>
    <p:sldId id="364" r:id="rId5"/>
    <p:sldId id="373" r:id="rId6"/>
    <p:sldId id="374" r:id="rId7"/>
    <p:sldId id="366" r:id="rId8"/>
    <p:sldId id="377" r:id="rId9"/>
    <p:sldId id="367" r:id="rId10"/>
    <p:sldId id="379" r:id="rId11"/>
    <p:sldId id="368" r:id="rId12"/>
    <p:sldId id="381" r:id="rId13"/>
    <p:sldId id="369" r:id="rId14"/>
    <p:sldId id="38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bin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bin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7" Type="http://schemas.openxmlformats.org/officeDocument/2006/relationships/image" Target="../media/image13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0" name="yt_shape_13140"/>
          <p:cNvSpPr txBox="1"/>
          <p:nvPr/>
        </p:nvSpPr>
        <p:spPr>
          <a:xfrm>
            <a:off x="578256" y="9499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教材母题：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题）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延长线上一点，点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为圆上一点，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</a:p>
        </p:txBody>
      </p:sp>
      <p:pic>
        <p:nvPicPr>
          <p:cNvPr id="13141" name="yt_image_131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65612" y="2540696"/>
            <a:ext cx="2592401" cy="1503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3" name="yt_shape_13143"/>
          <p:cNvSpPr txBox="1"/>
          <p:nvPr/>
        </p:nvSpPr>
        <p:spPr>
          <a:xfrm>
            <a:off x="551384" y="1863396"/>
            <a:ext cx="412452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146">
            <a:extLst>
              <a:ext uri="{FF2B5EF4-FFF2-40B4-BE49-F238E27FC236}">
                <a16:creationId xmlns:a16="http://schemas.microsoft.com/office/drawing/2014/main" id="{DD4FFA8E-82ED-B1E4-B813-B6399C655ED4}"/>
              </a:ext>
            </a:extLst>
          </p:cNvPr>
          <p:cNvSpPr txBox="1"/>
          <p:nvPr/>
        </p:nvSpPr>
        <p:spPr>
          <a:xfrm>
            <a:off x="549278" y="2270674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148">
            <a:extLst>
              <a:ext uri="{FF2B5EF4-FFF2-40B4-BE49-F238E27FC236}">
                <a16:creationId xmlns:a16="http://schemas.microsoft.com/office/drawing/2014/main" id="{0A96098D-D708-1D3B-9897-580031B8B7D6}"/>
              </a:ext>
            </a:extLst>
          </p:cNvPr>
          <p:cNvSpPr txBox="1"/>
          <p:nvPr/>
        </p:nvSpPr>
        <p:spPr>
          <a:xfrm>
            <a:off x="4745078" y="2902341"/>
            <a:ext cx="2326534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6392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147">
            <a:extLst>
              <a:ext uri="{FF2B5EF4-FFF2-40B4-BE49-F238E27FC236}">
                <a16:creationId xmlns:a16="http://schemas.microsoft.com/office/drawing/2014/main" id="{B30D77E7-294C-57C2-C2D3-D8EDD10D03E1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546" y="2470745"/>
            <a:ext cx="2533831" cy="1538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150">
            <a:extLst>
              <a:ext uri="{FF2B5EF4-FFF2-40B4-BE49-F238E27FC236}">
                <a16:creationId xmlns:a16="http://schemas.microsoft.com/office/drawing/2014/main" id="{ED0B64E4-E2A3-52F8-EA08-67480289BED6}"/>
              </a:ext>
            </a:extLst>
          </p:cNvPr>
          <p:cNvSpPr txBox="1"/>
          <p:nvPr/>
        </p:nvSpPr>
        <p:spPr>
          <a:xfrm>
            <a:off x="641395" y="2733224"/>
            <a:ext cx="17088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151">
            <a:extLst>
              <a:ext uri="{FF2B5EF4-FFF2-40B4-BE49-F238E27FC236}">
                <a16:creationId xmlns:a16="http://schemas.microsoft.com/office/drawing/2014/main" id="{284CD305-6441-94FA-8FF4-FE318544CCE1}"/>
              </a:ext>
            </a:extLst>
          </p:cNvPr>
          <p:cNvSpPr txBox="1"/>
          <p:nvPr/>
        </p:nvSpPr>
        <p:spPr>
          <a:xfrm>
            <a:off x="641395" y="3212527"/>
            <a:ext cx="195245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152">
            <a:extLst>
              <a:ext uri="{FF2B5EF4-FFF2-40B4-BE49-F238E27FC236}">
                <a16:creationId xmlns:a16="http://schemas.microsoft.com/office/drawing/2014/main" id="{0DC05C6D-9DFA-F4DE-53A4-6F904A2967CA}"/>
              </a:ext>
            </a:extLst>
          </p:cNvPr>
          <p:cNvSpPr txBox="1"/>
          <p:nvPr/>
        </p:nvSpPr>
        <p:spPr>
          <a:xfrm>
            <a:off x="641395" y="3691830"/>
            <a:ext cx="347370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153">
            <a:extLst>
              <a:ext uri="{FF2B5EF4-FFF2-40B4-BE49-F238E27FC236}">
                <a16:creationId xmlns:a16="http://schemas.microsoft.com/office/drawing/2014/main" id="{C112B812-3207-E145-80B1-17A0F90189BC}"/>
              </a:ext>
            </a:extLst>
          </p:cNvPr>
          <p:cNvSpPr txBox="1"/>
          <p:nvPr/>
        </p:nvSpPr>
        <p:spPr>
          <a:xfrm>
            <a:off x="641395" y="4171133"/>
            <a:ext cx="218329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154">
            <a:extLst>
              <a:ext uri="{FF2B5EF4-FFF2-40B4-BE49-F238E27FC236}">
                <a16:creationId xmlns:a16="http://schemas.microsoft.com/office/drawing/2014/main" id="{1173B354-8223-6960-0658-9C780F5FF210}"/>
              </a:ext>
            </a:extLst>
          </p:cNvPr>
          <p:cNvSpPr txBox="1"/>
          <p:nvPr/>
        </p:nvSpPr>
        <p:spPr>
          <a:xfrm>
            <a:off x="641395" y="4650436"/>
            <a:ext cx="521777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155">
            <a:extLst>
              <a:ext uri="{FF2B5EF4-FFF2-40B4-BE49-F238E27FC236}">
                <a16:creationId xmlns:a16="http://schemas.microsoft.com/office/drawing/2014/main" id="{CBFD560C-19AF-C369-56BC-67AD849DC72E}"/>
              </a:ext>
            </a:extLst>
          </p:cNvPr>
          <p:cNvSpPr txBox="1"/>
          <p:nvPr/>
        </p:nvSpPr>
        <p:spPr>
          <a:xfrm>
            <a:off x="641395" y="5129739"/>
            <a:ext cx="47224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156">
            <a:extLst>
              <a:ext uri="{FF2B5EF4-FFF2-40B4-BE49-F238E27FC236}">
                <a16:creationId xmlns:a16="http://schemas.microsoft.com/office/drawing/2014/main" id="{2BB93159-F3DC-6E58-DA3D-50D6C9895526}"/>
              </a:ext>
            </a:extLst>
          </p:cNvPr>
          <p:cNvSpPr txBox="1"/>
          <p:nvPr/>
        </p:nvSpPr>
        <p:spPr>
          <a:xfrm>
            <a:off x="641395" y="5609042"/>
            <a:ext cx="42527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6A9AEF8-02AE-E69C-E27A-199919F6F053}"/>
              </a:ext>
            </a:extLst>
          </p:cNvPr>
          <p:cNvSpPr txBox="1"/>
          <p:nvPr/>
        </p:nvSpPr>
        <p:spPr>
          <a:xfrm>
            <a:off x="459267" y="2223868"/>
            <a:ext cx="294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19B1DB-61A5-10A0-26CF-805344C46138}"/>
              </a:ext>
            </a:extLst>
          </p:cNvPr>
          <p:cNvSpPr txBox="1"/>
          <p:nvPr/>
        </p:nvSpPr>
        <p:spPr>
          <a:xfrm>
            <a:off x="551384" y="2686418"/>
            <a:ext cx="1872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A8C201B-CD68-C0D8-ABCF-D7866EE08A4B}"/>
              </a:ext>
            </a:extLst>
          </p:cNvPr>
          <p:cNvSpPr txBox="1"/>
          <p:nvPr/>
        </p:nvSpPr>
        <p:spPr>
          <a:xfrm>
            <a:off x="551384" y="3165721"/>
            <a:ext cx="211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BA638EE-7241-F9E4-8624-2D995A162D69}"/>
              </a:ext>
            </a:extLst>
          </p:cNvPr>
          <p:cNvSpPr txBox="1"/>
          <p:nvPr/>
        </p:nvSpPr>
        <p:spPr>
          <a:xfrm>
            <a:off x="551384" y="3645024"/>
            <a:ext cx="3620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3CE24CE-BCD2-6987-7EBB-3FD419810C1E}"/>
              </a:ext>
            </a:extLst>
          </p:cNvPr>
          <p:cNvSpPr txBox="1"/>
          <p:nvPr/>
        </p:nvSpPr>
        <p:spPr>
          <a:xfrm>
            <a:off x="551384" y="4124327"/>
            <a:ext cx="2342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E7F39701-6490-B792-4A45-B5FF3D950ABD}"/>
              </a:ext>
            </a:extLst>
          </p:cNvPr>
          <p:cNvSpPr txBox="1"/>
          <p:nvPr/>
        </p:nvSpPr>
        <p:spPr>
          <a:xfrm>
            <a:off x="551384" y="4603630"/>
            <a:ext cx="5347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6C746A-D8B7-9E28-FBCF-6D501C334F4E}"/>
              </a:ext>
            </a:extLst>
          </p:cNvPr>
          <p:cNvSpPr txBox="1"/>
          <p:nvPr/>
        </p:nvSpPr>
        <p:spPr>
          <a:xfrm>
            <a:off x="551384" y="5082933"/>
            <a:ext cx="4856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BD7AF04-AED2-76CE-A58F-DA6331C022EA}"/>
              </a:ext>
            </a:extLst>
          </p:cNvPr>
          <p:cNvSpPr txBox="1"/>
          <p:nvPr/>
        </p:nvSpPr>
        <p:spPr>
          <a:xfrm>
            <a:off x="551384" y="5562236"/>
            <a:ext cx="4391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8" name="yt_shape_13218"/>
          <p:cNvSpPr txBox="1"/>
          <p:nvPr/>
        </p:nvSpPr>
        <p:spPr>
          <a:xfrm>
            <a:off x="540119" y="83671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（郴州市中考）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是圆上一点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的延长线上取一点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19" name="yt_image_132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3172647"/>
            <a:ext cx="2360941" cy="1436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1" name="yt_shape_13221"/>
          <p:cNvSpPr txBox="1"/>
          <p:nvPr/>
        </p:nvSpPr>
        <p:spPr>
          <a:xfrm>
            <a:off x="407368" y="1816230"/>
            <a:ext cx="47577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224">
            <a:extLst>
              <a:ext uri="{FF2B5EF4-FFF2-40B4-BE49-F238E27FC236}">
                <a16:creationId xmlns:a16="http://schemas.microsoft.com/office/drawing/2014/main" id="{E9DE6A21-4B39-FB86-E976-F17D7A2A154D}"/>
              </a:ext>
            </a:extLst>
          </p:cNvPr>
          <p:cNvSpPr txBox="1"/>
          <p:nvPr/>
        </p:nvSpPr>
        <p:spPr>
          <a:xfrm>
            <a:off x="415816" y="2264273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226">
            <a:extLst>
              <a:ext uri="{FF2B5EF4-FFF2-40B4-BE49-F238E27FC236}">
                <a16:creationId xmlns:a16="http://schemas.microsoft.com/office/drawing/2014/main" id="{AF7F6438-6527-968D-8075-8712E82639FF}"/>
              </a:ext>
            </a:extLst>
          </p:cNvPr>
          <p:cNvSpPr txBox="1"/>
          <p:nvPr/>
        </p:nvSpPr>
        <p:spPr>
          <a:xfrm>
            <a:off x="4865310" y="2895940"/>
            <a:ext cx="1814086" cy="108061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00" b="0" i="0" u="none" spc="-600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en-US" altLang="zh-CN" sz="6000" b="0" i="0" u="none" spc="12646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225">
            <a:extLst>
              <a:ext uri="{FF2B5EF4-FFF2-40B4-BE49-F238E27FC236}">
                <a16:creationId xmlns:a16="http://schemas.microsoft.com/office/drawing/2014/main" id="{43002187-7E5F-27D9-DE28-253B47A70285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3255" y="3196647"/>
            <a:ext cx="2173276" cy="144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228">
            <a:extLst>
              <a:ext uri="{FF2B5EF4-FFF2-40B4-BE49-F238E27FC236}">
                <a16:creationId xmlns:a16="http://schemas.microsoft.com/office/drawing/2014/main" id="{AE219280-E63F-0EC2-1ABB-581071628E87}"/>
              </a:ext>
            </a:extLst>
          </p:cNvPr>
          <p:cNvSpPr txBox="1"/>
          <p:nvPr/>
        </p:nvSpPr>
        <p:spPr>
          <a:xfrm>
            <a:off x="505184" y="2761079"/>
            <a:ext cx="191398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229">
            <a:extLst>
              <a:ext uri="{FF2B5EF4-FFF2-40B4-BE49-F238E27FC236}">
                <a16:creationId xmlns:a16="http://schemas.microsoft.com/office/drawing/2014/main" id="{73A58264-2C98-EE96-BB47-8B249391C088}"/>
              </a:ext>
            </a:extLst>
          </p:cNvPr>
          <p:cNvSpPr txBox="1"/>
          <p:nvPr/>
        </p:nvSpPr>
        <p:spPr>
          <a:xfrm>
            <a:off x="505184" y="3240382"/>
            <a:ext cx="47048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230">
            <a:extLst>
              <a:ext uri="{FF2B5EF4-FFF2-40B4-BE49-F238E27FC236}">
                <a16:creationId xmlns:a16="http://schemas.microsoft.com/office/drawing/2014/main" id="{8A2DC030-ADC1-3C55-213E-4AE3DA9D087A}"/>
              </a:ext>
            </a:extLst>
          </p:cNvPr>
          <p:cNvSpPr txBox="1"/>
          <p:nvPr/>
        </p:nvSpPr>
        <p:spPr>
          <a:xfrm>
            <a:off x="505184" y="3719685"/>
            <a:ext cx="37959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231">
            <a:extLst>
              <a:ext uri="{FF2B5EF4-FFF2-40B4-BE49-F238E27FC236}">
                <a16:creationId xmlns:a16="http://schemas.microsoft.com/office/drawing/2014/main" id="{A7CFD33B-A9A3-5325-D3C1-3EEE7C4624CC}"/>
              </a:ext>
            </a:extLst>
          </p:cNvPr>
          <p:cNvSpPr txBox="1"/>
          <p:nvPr/>
        </p:nvSpPr>
        <p:spPr>
          <a:xfrm>
            <a:off x="505184" y="4198988"/>
            <a:ext cx="35730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232">
            <a:extLst>
              <a:ext uri="{FF2B5EF4-FFF2-40B4-BE49-F238E27FC236}">
                <a16:creationId xmlns:a16="http://schemas.microsoft.com/office/drawing/2014/main" id="{8A333D67-D125-F96C-9784-AC900A2CA1ED}"/>
              </a:ext>
            </a:extLst>
          </p:cNvPr>
          <p:cNvSpPr txBox="1"/>
          <p:nvPr/>
        </p:nvSpPr>
        <p:spPr>
          <a:xfrm>
            <a:off x="505184" y="4678291"/>
            <a:ext cx="477534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233">
            <a:extLst>
              <a:ext uri="{FF2B5EF4-FFF2-40B4-BE49-F238E27FC236}">
                <a16:creationId xmlns:a16="http://schemas.microsoft.com/office/drawing/2014/main" id="{83678237-E07F-E5CD-94AA-96B64AF5C53F}"/>
              </a:ext>
            </a:extLst>
          </p:cNvPr>
          <p:cNvSpPr txBox="1"/>
          <p:nvPr/>
        </p:nvSpPr>
        <p:spPr>
          <a:xfrm>
            <a:off x="505184" y="5157594"/>
            <a:ext cx="17793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234">
            <a:extLst>
              <a:ext uri="{FF2B5EF4-FFF2-40B4-BE49-F238E27FC236}">
                <a16:creationId xmlns:a16="http://schemas.microsoft.com/office/drawing/2014/main" id="{80702144-3C77-D55E-C940-FC024C0627C9}"/>
              </a:ext>
            </a:extLst>
          </p:cNvPr>
          <p:cNvSpPr txBox="1"/>
          <p:nvPr/>
        </p:nvSpPr>
        <p:spPr>
          <a:xfrm>
            <a:off x="505184" y="5636897"/>
            <a:ext cx="275716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3235">
            <a:extLst>
              <a:ext uri="{FF2B5EF4-FFF2-40B4-BE49-F238E27FC236}">
                <a16:creationId xmlns:a16="http://schemas.microsoft.com/office/drawing/2014/main" id="{549C852E-0458-50AA-1052-A0E4131257B8}"/>
              </a:ext>
            </a:extLst>
          </p:cNvPr>
          <p:cNvSpPr txBox="1"/>
          <p:nvPr/>
        </p:nvSpPr>
        <p:spPr>
          <a:xfrm>
            <a:off x="505184" y="6116200"/>
            <a:ext cx="31418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6C6644F-6074-CCF9-CB4F-EEC3A84B6516}"/>
              </a:ext>
            </a:extLst>
          </p:cNvPr>
          <p:cNvSpPr txBox="1"/>
          <p:nvPr/>
        </p:nvSpPr>
        <p:spPr>
          <a:xfrm>
            <a:off x="325805" y="2217467"/>
            <a:ext cx="31947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8DBBE8A-A8FC-A318-6BEC-0B774EFF441E}"/>
              </a:ext>
            </a:extLst>
          </p:cNvPr>
          <p:cNvSpPr txBox="1"/>
          <p:nvPr/>
        </p:nvSpPr>
        <p:spPr>
          <a:xfrm>
            <a:off x="415173" y="2714273"/>
            <a:ext cx="2075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4C64EC8-4E7A-B2B2-6DAD-1C007C1D6F02}"/>
              </a:ext>
            </a:extLst>
          </p:cNvPr>
          <p:cNvSpPr txBox="1"/>
          <p:nvPr/>
        </p:nvSpPr>
        <p:spPr>
          <a:xfrm>
            <a:off x="415173" y="3193576"/>
            <a:ext cx="4839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F4C5245-F371-7C9C-0D4E-BC277FA1E3E3}"/>
              </a:ext>
            </a:extLst>
          </p:cNvPr>
          <p:cNvSpPr txBox="1"/>
          <p:nvPr/>
        </p:nvSpPr>
        <p:spPr>
          <a:xfrm>
            <a:off x="415173" y="3672879"/>
            <a:ext cx="393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E93552A-2FCD-CDB5-F533-9296B1633B14}"/>
              </a:ext>
            </a:extLst>
          </p:cNvPr>
          <p:cNvSpPr txBox="1"/>
          <p:nvPr/>
        </p:nvSpPr>
        <p:spPr>
          <a:xfrm>
            <a:off x="415173" y="4152182"/>
            <a:ext cx="3718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955C7FB-8B51-A208-017F-C7DBD9EE9ECE}"/>
              </a:ext>
            </a:extLst>
          </p:cNvPr>
          <p:cNvSpPr txBox="1"/>
          <p:nvPr/>
        </p:nvSpPr>
        <p:spPr>
          <a:xfrm>
            <a:off x="415173" y="4631485"/>
            <a:ext cx="4909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2418D6-676B-1516-B69E-8ED5E5277B20}"/>
              </a:ext>
            </a:extLst>
          </p:cNvPr>
          <p:cNvSpPr txBox="1"/>
          <p:nvPr/>
        </p:nvSpPr>
        <p:spPr>
          <a:xfrm>
            <a:off x="415173" y="5110788"/>
            <a:ext cx="1942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9F8EADA-5D9E-70D4-8E1F-F0230227115C}"/>
              </a:ext>
            </a:extLst>
          </p:cNvPr>
          <p:cNvSpPr txBox="1"/>
          <p:nvPr/>
        </p:nvSpPr>
        <p:spPr>
          <a:xfrm>
            <a:off x="415173" y="5590091"/>
            <a:ext cx="2910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4A2C1A2-BAC8-BD4B-F0B9-BCB427D7D090}"/>
              </a:ext>
            </a:extLst>
          </p:cNvPr>
          <p:cNvSpPr txBox="1"/>
          <p:nvPr/>
        </p:nvSpPr>
        <p:spPr>
          <a:xfrm>
            <a:off x="415173" y="6069394"/>
            <a:ext cx="3291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36" name="yt_shape_13236"/>
              <p:cNvSpPr txBox="1"/>
              <p:nvPr/>
            </p:nvSpPr>
            <p:spPr>
              <a:xfrm>
                <a:off x="540000" y="2194774"/>
                <a:ext cx="7671908" cy="359848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36" name="yt_shape_132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194774"/>
                <a:ext cx="7671908" cy="3598486"/>
              </a:xfrm>
              <a:prstGeom prst="rect">
                <a:avLst/>
              </a:prstGeom>
              <a:blipFill>
                <a:blip r:embed="rId2"/>
                <a:stretch>
                  <a:fillRect l="-2464" t="-1356" r="-238" b="-20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27A12F1-BD1C-6A5C-AF22-A7CD531378A4}"/>
              </a:ext>
            </a:extLst>
          </p:cNvPr>
          <p:cNvSpPr txBox="1"/>
          <p:nvPr/>
        </p:nvSpPr>
        <p:spPr>
          <a:xfrm>
            <a:off x="449989" y="2147968"/>
            <a:ext cx="587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FC6401C-AD40-ADA3-8C39-F7B71FCF0EAB}"/>
              </a:ext>
            </a:extLst>
          </p:cNvPr>
          <p:cNvSpPr txBox="1"/>
          <p:nvPr/>
        </p:nvSpPr>
        <p:spPr>
          <a:xfrm>
            <a:off x="449989" y="2623456"/>
            <a:ext cx="4618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4D0300-EB76-24B5-5FB7-26F18B3FC273}"/>
              </a:ext>
            </a:extLst>
          </p:cNvPr>
          <p:cNvSpPr txBox="1"/>
          <p:nvPr/>
        </p:nvSpPr>
        <p:spPr>
          <a:xfrm>
            <a:off x="449989" y="3098944"/>
            <a:ext cx="3189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07DE0F-B758-C158-A151-008A327587F0}"/>
                  </a:ext>
                </a:extLst>
              </p:cNvPr>
              <p:cNvSpPr txBox="1"/>
              <p:nvPr/>
            </p:nvSpPr>
            <p:spPr>
              <a:xfrm>
                <a:off x="449989" y="3574432"/>
                <a:ext cx="752424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607DE0F-B758-C158-A151-008A327587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4432"/>
                <a:ext cx="7524242" cy="772110"/>
              </a:xfrm>
              <a:prstGeom prst="rect">
                <a:avLst/>
              </a:prstGeom>
              <a:blipFill>
                <a:blip r:embed="rId3"/>
                <a:stretch>
                  <a:fillRect l="-1297" r="-105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D95793-E545-4198-DD9F-1A2F40BDF6BB}"/>
                  </a:ext>
                </a:extLst>
              </p:cNvPr>
              <p:cNvSpPr txBox="1"/>
              <p:nvPr/>
            </p:nvSpPr>
            <p:spPr>
              <a:xfrm>
                <a:off x="449989" y="4252930"/>
                <a:ext cx="3661664" cy="8530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D95793-E545-4198-DD9F-1A2F40BDF6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52930"/>
                <a:ext cx="3661664" cy="853072"/>
              </a:xfrm>
              <a:prstGeom prst="rect">
                <a:avLst/>
              </a:prstGeom>
              <a:blipFill>
                <a:blip r:embed="rId4"/>
                <a:stretch>
                  <a:fillRect l="-2667" r="-2500" b="-3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F3327F-66E0-B2E6-E616-849A6220FD35}"/>
                  </a:ext>
                </a:extLst>
              </p:cNvPr>
              <p:cNvSpPr txBox="1"/>
              <p:nvPr/>
            </p:nvSpPr>
            <p:spPr>
              <a:xfrm>
                <a:off x="449989" y="5012390"/>
                <a:ext cx="7676197" cy="7928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EF3327F-66E0-B2E6-E616-849A6220F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2390"/>
                <a:ext cx="7676197" cy="792874"/>
              </a:xfrm>
              <a:prstGeom prst="rect">
                <a:avLst/>
              </a:prstGeom>
              <a:blipFill>
                <a:blip r:embed="rId5"/>
                <a:stretch>
                  <a:fillRect l="-1271" r="-1350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222">
                <a:extLst>
                  <a:ext uri="{FF2B5EF4-FFF2-40B4-BE49-F238E27FC236}">
                    <a16:creationId xmlns:a16="http://schemas.microsoft.com/office/drawing/2014/main" id="{77DB63D2-CF66-3880-8270-DB380FAFD6BE}"/>
                  </a:ext>
                </a:extLst>
              </p:cNvPr>
              <p:cNvSpPr txBox="1"/>
              <p:nvPr/>
            </p:nvSpPr>
            <p:spPr>
              <a:xfrm>
                <a:off x="540000" y="1132930"/>
                <a:ext cx="11111999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，求图中阴影部分的面积（结果用含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的式子表示）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222">
                <a:extLst>
                  <a:ext uri="{FF2B5EF4-FFF2-40B4-BE49-F238E27FC236}">
                    <a16:creationId xmlns:a16="http://schemas.microsoft.com/office/drawing/2014/main" id="{77DB63D2-CF66-3880-8270-DB380FAFD6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132930"/>
                <a:ext cx="11111999" cy="953915"/>
              </a:xfrm>
              <a:prstGeom prst="rect">
                <a:avLst/>
              </a:prstGeom>
              <a:blipFill>
                <a:blip r:embed="rId6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8" name="yt_shape_13238"/>
          <p:cNvSpPr txBox="1"/>
          <p:nvPr/>
        </p:nvSpPr>
        <p:spPr>
          <a:xfrm>
            <a:off x="540119" y="10743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（扬州市中考）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为半径作半圆，交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39" name="yt_image_1323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37593" y="2862585"/>
            <a:ext cx="2137458" cy="2039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41" name="yt_shape_13241"/>
          <p:cNvSpPr txBox="1"/>
          <p:nvPr/>
        </p:nvSpPr>
        <p:spPr>
          <a:xfrm>
            <a:off x="528554" y="1983023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244">
            <a:extLst>
              <a:ext uri="{FF2B5EF4-FFF2-40B4-BE49-F238E27FC236}">
                <a16:creationId xmlns:a16="http://schemas.microsoft.com/office/drawing/2014/main" id="{BC9290A1-EF60-31BE-9B7C-085B2721997C}"/>
              </a:ext>
            </a:extLst>
          </p:cNvPr>
          <p:cNvSpPr txBox="1"/>
          <p:nvPr/>
        </p:nvSpPr>
        <p:spPr>
          <a:xfrm>
            <a:off x="523060" y="2552157"/>
            <a:ext cx="613148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的垂线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246">
            <a:extLst>
              <a:ext uri="{FF2B5EF4-FFF2-40B4-BE49-F238E27FC236}">
                <a16:creationId xmlns:a16="http://schemas.microsoft.com/office/drawing/2014/main" id="{7BABE3BC-5035-4ECB-05C9-3D7679AD83D2}"/>
              </a:ext>
            </a:extLst>
          </p:cNvPr>
          <p:cNvSpPr txBox="1"/>
          <p:nvPr/>
        </p:nvSpPr>
        <p:spPr>
          <a:xfrm>
            <a:off x="5013365" y="3183824"/>
            <a:ext cx="1731628" cy="16028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en-US" altLang="zh-CN" sz="8900" b="0" i="0" u="none" spc="11278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245">
            <a:extLst>
              <a:ext uri="{FF2B5EF4-FFF2-40B4-BE49-F238E27FC236}">
                <a16:creationId xmlns:a16="http://schemas.microsoft.com/office/drawing/2014/main" id="{F28055D4-5E4E-1BF1-6BE5-3FD74D87936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86156" y="2927274"/>
            <a:ext cx="1714473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248">
            <a:extLst>
              <a:ext uri="{FF2B5EF4-FFF2-40B4-BE49-F238E27FC236}">
                <a16:creationId xmlns:a16="http://schemas.microsoft.com/office/drawing/2014/main" id="{D7D61F44-9EBC-E8BA-1100-A3D60817EC71}"/>
              </a:ext>
            </a:extLst>
          </p:cNvPr>
          <p:cNvSpPr txBox="1"/>
          <p:nvPr/>
        </p:nvSpPr>
        <p:spPr>
          <a:xfrm>
            <a:off x="618565" y="3055360"/>
            <a:ext cx="37173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249">
            <a:extLst>
              <a:ext uri="{FF2B5EF4-FFF2-40B4-BE49-F238E27FC236}">
                <a16:creationId xmlns:a16="http://schemas.microsoft.com/office/drawing/2014/main" id="{97009B36-1441-2574-BF8A-689A7A3BBDB1}"/>
              </a:ext>
            </a:extLst>
          </p:cNvPr>
          <p:cNvSpPr txBox="1"/>
          <p:nvPr/>
        </p:nvSpPr>
        <p:spPr>
          <a:xfrm>
            <a:off x="618565" y="3534663"/>
            <a:ext cx="25215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250">
            <a:extLst>
              <a:ext uri="{FF2B5EF4-FFF2-40B4-BE49-F238E27FC236}">
                <a16:creationId xmlns:a16="http://schemas.microsoft.com/office/drawing/2014/main" id="{12509113-BD01-24FF-CBDB-292507066661}"/>
              </a:ext>
            </a:extLst>
          </p:cNvPr>
          <p:cNvSpPr txBox="1"/>
          <p:nvPr/>
        </p:nvSpPr>
        <p:spPr>
          <a:xfrm>
            <a:off x="618565" y="4013966"/>
            <a:ext cx="316272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251">
            <a:extLst>
              <a:ext uri="{FF2B5EF4-FFF2-40B4-BE49-F238E27FC236}">
                <a16:creationId xmlns:a16="http://schemas.microsoft.com/office/drawing/2014/main" id="{CE934BFA-DC40-5F90-D8E6-4935D244C7C9}"/>
              </a:ext>
            </a:extLst>
          </p:cNvPr>
          <p:cNvSpPr txBox="1"/>
          <p:nvPr/>
        </p:nvSpPr>
        <p:spPr>
          <a:xfrm>
            <a:off x="618565" y="4493269"/>
            <a:ext cx="427040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1E6515-42CC-146D-2B2A-79E9DD16741D}"/>
              </a:ext>
            </a:extLst>
          </p:cNvPr>
          <p:cNvSpPr txBox="1"/>
          <p:nvPr/>
        </p:nvSpPr>
        <p:spPr>
          <a:xfrm>
            <a:off x="433049" y="2505351"/>
            <a:ext cx="6252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的垂线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，垂足为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ABF7185-1A84-BECE-0D30-126DCB29B7BF}"/>
              </a:ext>
            </a:extLst>
          </p:cNvPr>
          <p:cNvSpPr txBox="1"/>
          <p:nvPr/>
        </p:nvSpPr>
        <p:spPr>
          <a:xfrm>
            <a:off x="528554" y="3008554"/>
            <a:ext cx="3861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162C71E-2945-4E8C-A29E-441608869564}"/>
              </a:ext>
            </a:extLst>
          </p:cNvPr>
          <p:cNvSpPr txBox="1"/>
          <p:nvPr/>
        </p:nvSpPr>
        <p:spPr>
          <a:xfrm>
            <a:off x="528554" y="3487857"/>
            <a:ext cx="2677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10F69AA-2E09-2405-4CC0-E73A78F3F318}"/>
              </a:ext>
            </a:extLst>
          </p:cNvPr>
          <p:cNvSpPr txBox="1"/>
          <p:nvPr/>
        </p:nvSpPr>
        <p:spPr>
          <a:xfrm>
            <a:off x="528554" y="3967160"/>
            <a:ext cx="331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2A2A2E3-FDA4-5C16-4184-7C91B9BB5341}"/>
              </a:ext>
            </a:extLst>
          </p:cNvPr>
          <p:cNvSpPr txBox="1"/>
          <p:nvPr/>
        </p:nvSpPr>
        <p:spPr>
          <a:xfrm>
            <a:off x="528554" y="4446463"/>
            <a:ext cx="4409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52" name="yt_shape_13252"/>
              <p:cNvSpPr txBox="1"/>
              <p:nvPr/>
            </p:nvSpPr>
            <p:spPr>
              <a:xfrm>
                <a:off x="540000" y="1278184"/>
                <a:ext cx="7562840" cy="38507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的中点，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52" name="yt_shape_132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278184"/>
                <a:ext cx="7562840" cy="3850798"/>
              </a:xfrm>
              <a:prstGeom prst="rect">
                <a:avLst/>
              </a:prstGeom>
              <a:blipFill>
                <a:blip r:embed="rId2"/>
                <a:stretch>
                  <a:fillRect l="-2500" t="-1426" r="-242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54" name="yt_shape_13254"/>
              <p:cNvSpPr txBox="1"/>
              <p:nvPr/>
            </p:nvSpPr>
            <p:spPr>
              <a:xfrm>
                <a:off x="539882" y="6018338"/>
                <a:ext cx="2516843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54" name="yt_shape_132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2" y="6018338"/>
                <a:ext cx="2516843" cy="465577"/>
              </a:xfrm>
              <a:prstGeom prst="rect">
                <a:avLst/>
              </a:prstGeom>
              <a:blipFill>
                <a:blip r:embed="rId3"/>
                <a:stretch>
                  <a:fillRect l="-7524" t="-3896" r="-6553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A99718E-240C-60DA-A51E-2EAAAF081B8D}"/>
              </a:ext>
            </a:extLst>
          </p:cNvPr>
          <p:cNvSpPr txBox="1"/>
          <p:nvPr/>
        </p:nvSpPr>
        <p:spPr>
          <a:xfrm>
            <a:off x="449989" y="1231378"/>
            <a:ext cx="427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13B4BB0-A08D-F5DE-E6B2-E67F2D147953}"/>
              </a:ext>
            </a:extLst>
          </p:cNvPr>
          <p:cNvSpPr txBox="1"/>
          <p:nvPr/>
        </p:nvSpPr>
        <p:spPr>
          <a:xfrm>
            <a:off x="449989" y="1706866"/>
            <a:ext cx="183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27BED6E-062E-8714-F578-9CE6FE397444}"/>
              </a:ext>
            </a:extLst>
          </p:cNvPr>
          <p:cNvSpPr txBox="1"/>
          <p:nvPr/>
        </p:nvSpPr>
        <p:spPr>
          <a:xfrm>
            <a:off x="449989" y="2182354"/>
            <a:ext cx="360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702CF6-B1E1-9E76-C1DA-66A939B3C433}"/>
                  </a:ext>
                </a:extLst>
              </p:cNvPr>
              <p:cNvSpPr txBox="1"/>
              <p:nvPr/>
            </p:nvSpPr>
            <p:spPr>
              <a:xfrm>
                <a:off x="449989" y="2657842"/>
                <a:ext cx="536562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702CF6-B1E1-9E76-C1DA-66A939B3C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7842"/>
                <a:ext cx="5365623" cy="772110"/>
              </a:xfrm>
              <a:prstGeom prst="rect">
                <a:avLst/>
              </a:prstGeom>
              <a:blipFill>
                <a:blip r:embed="rId4"/>
                <a:stretch>
                  <a:fillRect l="-1818" r="-2045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56F2F45C-6C8E-AD5C-CBFA-F40D05E62BFA}"/>
              </a:ext>
            </a:extLst>
          </p:cNvPr>
          <p:cNvSpPr txBox="1"/>
          <p:nvPr/>
        </p:nvSpPr>
        <p:spPr>
          <a:xfrm>
            <a:off x="449989" y="3336340"/>
            <a:ext cx="218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CDA068-1F48-A869-8C45-C5D7F29A68D8}"/>
                  </a:ext>
                </a:extLst>
              </p:cNvPr>
              <p:cNvSpPr txBox="1"/>
              <p:nvPr/>
            </p:nvSpPr>
            <p:spPr>
              <a:xfrm>
                <a:off x="449989" y="3811828"/>
                <a:ext cx="496982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DCDA068-1F48-A869-8C45-C5D7F29A6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1828"/>
                <a:ext cx="4969827" cy="613931"/>
              </a:xfrm>
              <a:prstGeom prst="rect">
                <a:avLst/>
              </a:prstGeom>
              <a:blipFill>
                <a:blip r:embed="rId5"/>
                <a:stretch>
                  <a:fillRect l="-1963" r="-220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F4F00D-3B0D-2E82-2731-B9E67ABED910}"/>
                  </a:ext>
                </a:extLst>
              </p:cNvPr>
              <p:cNvSpPr txBox="1"/>
              <p:nvPr/>
            </p:nvSpPr>
            <p:spPr>
              <a:xfrm>
                <a:off x="449989" y="4332147"/>
                <a:ext cx="7568185" cy="806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EOF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60×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F4F00D-3B0D-2E82-2731-B9E67ABED9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2147"/>
                <a:ext cx="7568185" cy="806399"/>
              </a:xfrm>
              <a:prstGeom prst="rect">
                <a:avLst/>
              </a:prstGeom>
              <a:blipFill>
                <a:blip r:embed="rId6"/>
                <a:stretch>
                  <a:fillRect l="-1289" r="-1370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D97BCB8-BB1F-8960-E6FB-1FBC19BACE95}"/>
                  </a:ext>
                </a:extLst>
              </p:cNvPr>
              <p:cNvSpPr txBox="1"/>
              <p:nvPr/>
            </p:nvSpPr>
            <p:spPr>
              <a:xfrm>
                <a:off x="449871" y="5971532"/>
                <a:ext cx="267258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D97BCB8-BB1F-8960-E6FB-1FBC19BACE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1" y="5971532"/>
                <a:ext cx="2672589" cy="554686"/>
              </a:xfrm>
              <a:prstGeom prst="rect">
                <a:avLst/>
              </a:prstGeom>
              <a:blipFill>
                <a:blip r:embed="rId7"/>
                <a:stretch>
                  <a:fillRect l="-3653" r="-3653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3243">
            <a:extLst>
              <a:ext uri="{FF2B5EF4-FFF2-40B4-BE49-F238E27FC236}">
                <a16:creationId xmlns:a16="http://schemas.microsoft.com/office/drawing/2014/main" id="{7DA04505-EB84-F0D6-37F8-F801E0263CD6}"/>
              </a:ext>
            </a:extLst>
          </p:cNvPr>
          <p:cNvSpPr txBox="1"/>
          <p:nvPr/>
        </p:nvSpPr>
        <p:spPr>
          <a:xfrm>
            <a:off x="540119" y="50877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）在（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）的条件下，点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边上的动点，当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PF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取最小值时，直接写出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1" name="yt_shape_13242">
            <a:extLst>
              <a:ext uri="{FF2B5EF4-FFF2-40B4-BE49-F238E27FC236}">
                <a16:creationId xmlns:a16="http://schemas.microsoft.com/office/drawing/2014/main" id="{97799FA5-FFE8-3984-7CEB-7491A9E33F24}"/>
              </a:ext>
            </a:extLst>
          </p:cNvPr>
          <p:cNvSpPr txBox="1"/>
          <p:nvPr/>
        </p:nvSpPr>
        <p:spPr>
          <a:xfrm>
            <a:off x="539882" y="777061"/>
            <a:ext cx="8087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的中点，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，求图中阴影部分的面积；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57" name="yt_shape_13157"/>
              <p:cNvSpPr txBox="1"/>
              <p:nvPr/>
            </p:nvSpPr>
            <p:spPr>
              <a:xfrm>
                <a:off x="497379" y="1416142"/>
                <a:ext cx="5632952" cy="11230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157" name="yt_shape_1315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416142"/>
                <a:ext cx="5632952" cy="1123064"/>
              </a:xfrm>
              <a:prstGeom prst="rect">
                <a:avLst/>
              </a:prstGeom>
              <a:blipFill>
                <a:blip r:embed="rId2"/>
                <a:stretch>
                  <a:fillRect l="-3355" t="-4324" r="-21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318D435-5E2A-1CF9-1B6D-ECDDD4B1D218}"/>
              </a:ext>
            </a:extLst>
          </p:cNvPr>
          <p:cNvSpPr txBox="1"/>
          <p:nvPr/>
        </p:nvSpPr>
        <p:spPr>
          <a:xfrm>
            <a:off x="407368" y="1369336"/>
            <a:ext cx="575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4475E6-A3AD-266F-A161-BCE751D14DAB}"/>
                  </a:ext>
                </a:extLst>
              </p:cNvPr>
              <p:cNvSpPr txBox="1"/>
              <p:nvPr/>
            </p:nvSpPr>
            <p:spPr>
              <a:xfrm>
                <a:off x="407368" y="1844824"/>
                <a:ext cx="5116322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24475E6-A3AD-266F-A161-BCE751D14D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1844824"/>
                <a:ext cx="5116322" cy="730327"/>
              </a:xfrm>
              <a:prstGeom prst="rect">
                <a:avLst/>
              </a:prstGeom>
              <a:blipFill>
                <a:blip r:embed="rId3"/>
                <a:stretch>
                  <a:fillRect l="-1907" r="-178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144">
                <a:extLst>
                  <a:ext uri="{FF2B5EF4-FFF2-40B4-BE49-F238E27FC236}">
                    <a16:creationId xmlns:a16="http://schemas.microsoft.com/office/drawing/2014/main" id="{04C64D4D-32A9-0E4A-0E33-CC9BF28D7EAA}"/>
                  </a:ext>
                </a:extLst>
              </p:cNvPr>
              <p:cNvSpPr txBox="1"/>
              <p:nvPr/>
            </p:nvSpPr>
            <p:spPr>
              <a:xfrm>
                <a:off x="485434" y="872071"/>
                <a:ext cx="4646208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144">
                <a:extLst>
                  <a:ext uri="{FF2B5EF4-FFF2-40B4-BE49-F238E27FC236}">
                    <a16:creationId xmlns:a16="http://schemas.microsoft.com/office/drawing/2014/main" id="{04C64D4D-32A9-0E4A-0E33-CC9BF28D7E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34" y="872071"/>
                <a:ext cx="4646208" cy="490006"/>
              </a:xfrm>
              <a:prstGeom prst="rect">
                <a:avLst/>
              </a:prstGeom>
              <a:blipFill>
                <a:blip r:embed="rId4"/>
                <a:stretch>
                  <a:fillRect l="-4068" r="-3018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9" name="yt_shape_13159"/>
          <p:cNvSpPr txBox="1"/>
          <p:nvPr/>
        </p:nvSpPr>
        <p:spPr>
          <a:xfrm>
            <a:off x="540001" y="764704"/>
            <a:ext cx="13849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变式训练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</a:p>
        </p:txBody>
      </p:sp>
      <p:sp>
        <p:nvSpPr>
          <p:cNvPr id="13160" name="yt_shape_13160"/>
          <p:cNvSpPr txBox="1"/>
          <p:nvPr/>
        </p:nvSpPr>
        <p:spPr>
          <a:xfrm>
            <a:off x="540120" y="12440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（临沂市中考）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的外接圆，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的交点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61" name="yt_image_13161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7748" y="3497527"/>
            <a:ext cx="1547224" cy="172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63" name="yt_shape_13163"/>
          <p:cNvSpPr txBox="1"/>
          <p:nvPr/>
        </p:nvSpPr>
        <p:spPr>
          <a:xfrm>
            <a:off x="540001" y="2221064"/>
            <a:ext cx="40892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166">
            <a:extLst>
              <a:ext uri="{FF2B5EF4-FFF2-40B4-BE49-F238E27FC236}">
                <a16:creationId xmlns:a16="http://schemas.microsoft.com/office/drawing/2014/main" id="{041CBA51-817C-D409-3DCB-1F08381A3B34}"/>
              </a:ext>
            </a:extLst>
          </p:cNvPr>
          <p:cNvSpPr txBox="1"/>
          <p:nvPr/>
        </p:nvSpPr>
        <p:spPr>
          <a:xfrm>
            <a:off x="519286" y="2713767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并延长交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167">
            <a:extLst>
              <a:ext uri="{FF2B5EF4-FFF2-40B4-BE49-F238E27FC236}">
                <a16:creationId xmlns:a16="http://schemas.microsoft.com/office/drawing/2014/main" id="{7E3035FE-2584-EFC1-967A-81E18686DD18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70848" y="3509557"/>
            <a:ext cx="1445039" cy="1771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170">
                <a:extLst>
                  <a:ext uri="{FF2B5EF4-FFF2-40B4-BE49-F238E27FC236}">
                    <a16:creationId xmlns:a16="http://schemas.microsoft.com/office/drawing/2014/main" id="{4DE5812F-9F02-77CB-43B5-395425CECCDA}"/>
                  </a:ext>
                </a:extLst>
              </p:cNvPr>
              <p:cNvSpPr txBox="1"/>
              <p:nvPr/>
            </p:nvSpPr>
            <p:spPr>
              <a:xfrm>
                <a:off x="695021" y="3032884"/>
                <a:ext cx="4515275" cy="742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𝐴𝑂𝐵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3170">
                <a:extLst>
                  <a:ext uri="{FF2B5EF4-FFF2-40B4-BE49-F238E27FC236}">
                    <a16:creationId xmlns:a16="http://schemas.microsoft.com/office/drawing/2014/main" id="{4DE5812F-9F02-77CB-43B5-395425CECC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021" y="3032884"/>
                <a:ext cx="4515275" cy="742704"/>
              </a:xfrm>
              <a:prstGeom prst="rect">
                <a:avLst/>
              </a:prstGeom>
              <a:blipFill>
                <a:blip r:embed="rId4"/>
                <a:stretch>
                  <a:fillRect l="-4049" r="-3374" b="-140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172">
                <a:extLst>
                  <a:ext uri="{FF2B5EF4-FFF2-40B4-BE49-F238E27FC236}">
                    <a16:creationId xmlns:a16="http://schemas.microsoft.com/office/drawing/2014/main" id="{9C4E8A82-A932-8C8B-7417-88CDD9597E59}"/>
                  </a:ext>
                </a:extLst>
              </p:cNvPr>
              <p:cNvSpPr txBox="1"/>
              <p:nvPr/>
            </p:nvSpPr>
            <p:spPr>
              <a:xfrm>
                <a:off x="695021" y="3826376"/>
                <a:ext cx="3999749" cy="74270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𝐴𝑂𝐶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6" name="yt_shape_13172">
                <a:extLst>
                  <a:ext uri="{FF2B5EF4-FFF2-40B4-BE49-F238E27FC236}">
                    <a16:creationId xmlns:a16="http://schemas.microsoft.com/office/drawing/2014/main" id="{9C4E8A82-A932-8C8B-7417-88CDD9597E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021" y="3826376"/>
                <a:ext cx="3999749" cy="742704"/>
              </a:xfrm>
              <a:prstGeom prst="rect">
                <a:avLst/>
              </a:prstGeom>
              <a:blipFill>
                <a:blip r:embed="rId5"/>
                <a:stretch>
                  <a:fillRect l="-4573" r="-3811" b="-13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3174">
            <a:extLst>
              <a:ext uri="{FF2B5EF4-FFF2-40B4-BE49-F238E27FC236}">
                <a16:creationId xmlns:a16="http://schemas.microsoft.com/office/drawing/2014/main" id="{B229A845-0685-A264-CAC2-5379F18BA3F0}"/>
              </a:ext>
            </a:extLst>
          </p:cNvPr>
          <p:cNvSpPr txBox="1"/>
          <p:nvPr/>
        </p:nvSpPr>
        <p:spPr>
          <a:xfrm>
            <a:off x="695021" y="4619868"/>
            <a:ext cx="415979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175">
            <a:extLst>
              <a:ext uri="{FF2B5EF4-FFF2-40B4-BE49-F238E27FC236}">
                <a16:creationId xmlns:a16="http://schemas.microsoft.com/office/drawing/2014/main" id="{8D36B7F0-4380-73C0-AFE9-628AA59C0710}"/>
              </a:ext>
            </a:extLst>
          </p:cNvPr>
          <p:cNvSpPr txBox="1"/>
          <p:nvPr/>
        </p:nvSpPr>
        <p:spPr>
          <a:xfrm>
            <a:off x="695021" y="5099171"/>
            <a:ext cx="545181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176">
            <a:extLst>
              <a:ext uri="{FF2B5EF4-FFF2-40B4-BE49-F238E27FC236}">
                <a16:creationId xmlns:a16="http://schemas.microsoft.com/office/drawing/2014/main" id="{F3C0FDDA-1CA1-EFB2-5E86-AF1CB5A6E01A}"/>
              </a:ext>
            </a:extLst>
          </p:cNvPr>
          <p:cNvSpPr txBox="1"/>
          <p:nvPr/>
        </p:nvSpPr>
        <p:spPr>
          <a:xfrm>
            <a:off x="695021" y="5578474"/>
            <a:ext cx="27523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177">
            <a:extLst>
              <a:ext uri="{FF2B5EF4-FFF2-40B4-BE49-F238E27FC236}">
                <a16:creationId xmlns:a16="http://schemas.microsoft.com/office/drawing/2014/main" id="{F4EDCF9A-DF86-2BFD-062E-B3E2A386670E}"/>
              </a:ext>
            </a:extLst>
          </p:cNvPr>
          <p:cNvSpPr txBox="1"/>
          <p:nvPr/>
        </p:nvSpPr>
        <p:spPr>
          <a:xfrm>
            <a:off x="695021" y="6057777"/>
            <a:ext cx="421269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9C440DB-6B37-EABF-8025-F1379C6202E8}"/>
              </a:ext>
            </a:extLst>
          </p:cNvPr>
          <p:cNvSpPr txBox="1"/>
          <p:nvPr/>
        </p:nvSpPr>
        <p:spPr>
          <a:xfrm>
            <a:off x="429275" y="2666961"/>
            <a:ext cx="9146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并延长交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于点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573F990-C001-964A-B128-A3DDF1B2580D}"/>
                  </a:ext>
                </a:extLst>
              </p:cNvPr>
              <p:cNvSpPr txBox="1"/>
              <p:nvPr/>
            </p:nvSpPr>
            <p:spPr>
              <a:xfrm>
                <a:off x="605010" y="2986078"/>
                <a:ext cx="4651692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𝐴𝑂𝐵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573F990-C001-964A-B128-A3DDF1B258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10" y="2986078"/>
                <a:ext cx="4651692" cy="829133"/>
              </a:xfrm>
              <a:prstGeom prst="rect">
                <a:avLst/>
              </a:prstGeom>
              <a:blipFill>
                <a:blip r:embed="rId6"/>
                <a:stretch>
                  <a:fillRect l="-1966" r="-2359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511ABD3-3222-6859-89D1-C0D6D9BBAACB}"/>
                  </a:ext>
                </a:extLst>
              </p:cNvPr>
              <p:cNvSpPr txBox="1"/>
              <p:nvPr/>
            </p:nvSpPr>
            <p:spPr>
              <a:xfrm>
                <a:off x="605010" y="3779570"/>
                <a:ext cx="4141152" cy="8291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𝐴𝑂𝐶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511ABD3-3222-6859-89D1-C0D6D9BBAA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10" y="3779570"/>
                <a:ext cx="4141152" cy="829133"/>
              </a:xfrm>
              <a:prstGeom prst="rect">
                <a:avLst/>
              </a:prstGeom>
              <a:blipFill>
                <a:blip r:embed="rId7"/>
                <a:stretch>
                  <a:fillRect l="-2206" r="-2353" b="-73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9C509AD-181D-1F30-C5F9-5B8D9A15B800}"/>
              </a:ext>
            </a:extLst>
          </p:cNvPr>
          <p:cNvSpPr txBox="1"/>
          <p:nvPr/>
        </p:nvSpPr>
        <p:spPr>
          <a:xfrm>
            <a:off x="605010" y="4573062"/>
            <a:ext cx="4299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052ACFC-25A0-8811-A794-632ED1402616}"/>
              </a:ext>
            </a:extLst>
          </p:cNvPr>
          <p:cNvSpPr txBox="1"/>
          <p:nvPr/>
        </p:nvSpPr>
        <p:spPr>
          <a:xfrm>
            <a:off x="605010" y="5052365"/>
            <a:ext cx="5579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F701C82-E667-C489-5FA7-9B8D4FE3F42B}"/>
              </a:ext>
            </a:extLst>
          </p:cNvPr>
          <p:cNvSpPr txBox="1"/>
          <p:nvPr/>
        </p:nvSpPr>
        <p:spPr>
          <a:xfrm>
            <a:off x="605010" y="5531669"/>
            <a:ext cx="2905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0EA1304-EE78-0CED-3015-6D4638C2E257}"/>
              </a:ext>
            </a:extLst>
          </p:cNvPr>
          <p:cNvSpPr txBox="1"/>
          <p:nvPr/>
        </p:nvSpPr>
        <p:spPr>
          <a:xfrm>
            <a:off x="605010" y="6010971"/>
            <a:ext cx="4352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78" name="yt_shape_13178"/>
          <p:cNvSpPr txBox="1"/>
          <p:nvPr/>
        </p:nvSpPr>
        <p:spPr>
          <a:xfrm>
            <a:off x="540000" y="2674544"/>
            <a:ext cx="414055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的半径且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FC7AF6-4472-C6D9-90E7-931CF8B56E0F}"/>
              </a:ext>
            </a:extLst>
          </p:cNvPr>
          <p:cNvSpPr txBox="1"/>
          <p:nvPr/>
        </p:nvSpPr>
        <p:spPr>
          <a:xfrm>
            <a:off x="449989" y="2627738"/>
            <a:ext cx="2159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C51530-766E-666C-A54F-88BCE1DF01A6}"/>
              </a:ext>
            </a:extLst>
          </p:cNvPr>
          <p:cNvSpPr txBox="1"/>
          <p:nvPr/>
        </p:nvSpPr>
        <p:spPr>
          <a:xfrm>
            <a:off x="449989" y="3103226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AFB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502879-2F41-C8B1-0589-420D71EF567F}"/>
              </a:ext>
            </a:extLst>
          </p:cNvPr>
          <p:cNvSpPr txBox="1"/>
          <p:nvPr/>
        </p:nvSpPr>
        <p:spPr>
          <a:xfrm>
            <a:off x="449989" y="3578715"/>
            <a:ext cx="428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16280C-135A-273C-1801-914A1F2A72E8}"/>
              </a:ext>
            </a:extLst>
          </p:cNvPr>
          <p:cNvSpPr txBox="1"/>
          <p:nvPr/>
        </p:nvSpPr>
        <p:spPr>
          <a:xfrm>
            <a:off x="449989" y="4054202"/>
            <a:ext cx="26295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82" name="yt_shape_13182"/>
              <p:cNvSpPr txBox="1"/>
              <p:nvPr/>
            </p:nvSpPr>
            <p:spPr>
              <a:xfrm>
                <a:off x="473850" y="1516129"/>
                <a:ext cx="6488956" cy="3723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∴△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是等边三角形，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180°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182" name="yt_shape_131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850" y="1516129"/>
                <a:ext cx="6488956" cy="3723199"/>
              </a:xfrm>
              <a:prstGeom prst="rect">
                <a:avLst/>
              </a:prstGeom>
              <a:blipFill>
                <a:blip r:embed="rId2"/>
                <a:stretch>
                  <a:fillRect l="-2914" t="-1475" r="-1598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40974C8-562A-15DE-888F-C2FFDED5F816}"/>
              </a:ext>
            </a:extLst>
          </p:cNvPr>
          <p:cNvSpPr txBox="1"/>
          <p:nvPr/>
        </p:nvSpPr>
        <p:spPr>
          <a:xfrm>
            <a:off x="383839" y="1469323"/>
            <a:ext cx="4956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5DE393F-6C5D-0D04-84DC-3BEBC30D0664}"/>
              </a:ext>
            </a:extLst>
          </p:cNvPr>
          <p:cNvSpPr txBox="1"/>
          <p:nvPr/>
        </p:nvSpPr>
        <p:spPr>
          <a:xfrm>
            <a:off x="383839" y="1944811"/>
            <a:ext cx="542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96C934-71C6-49E7-CBF8-22B1BA28DD30}"/>
              </a:ext>
            </a:extLst>
          </p:cNvPr>
          <p:cNvSpPr txBox="1"/>
          <p:nvPr/>
        </p:nvSpPr>
        <p:spPr>
          <a:xfrm>
            <a:off x="383839" y="2420299"/>
            <a:ext cx="3772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40F3F4-D126-8D3C-D7D9-EA37BC9F58CB}"/>
              </a:ext>
            </a:extLst>
          </p:cNvPr>
          <p:cNvSpPr txBox="1"/>
          <p:nvPr/>
        </p:nvSpPr>
        <p:spPr>
          <a:xfrm>
            <a:off x="383839" y="2895787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62827E-3AB1-8422-3CFC-6911D4244483}"/>
              </a:ext>
            </a:extLst>
          </p:cNvPr>
          <p:cNvSpPr txBox="1"/>
          <p:nvPr/>
        </p:nvSpPr>
        <p:spPr>
          <a:xfrm>
            <a:off x="383839" y="3371275"/>
            <a:ext cx="6606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3792F8-B87C-88AB-3CAD-51B18A6E9660}"/>
                  </a:ext>
                </a:extLst>
              </p:cNvPr>
              <p:cNvSpPr txBox="1"/>
              <p:nvPr/>
            </p:nvSpPr>
            <p:spPr>
              <a:xfrm>
                <a:off x="383839" y="3846763"/>
                <a:ext cx="2905253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180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33792F8-B87C-88AB-3CAD-51B18A6E96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839" y="3846763"/>
                <a:ext cx="2905253" cy="769316"/>
              </a:xfrm>
              <a:prstGeom prst="rect">
                <a:avLst/>
              </a:prstGeom>
              <a:blipFill>
                <a:blip r:embed="rId3"/>
                <a:stretch>
                  <a:fillRect l="-3354" r="-314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8E8E5E-7693-5490-9FAE-679F8C75091C}"/>
                  </a:ext>
                </a:extLst>
              </p:cNvPr>
              <p:cNvSpPr txBox="1"/>
              <p:nvPr/>
            </p:nvSpPr>
            <p:spPr>
              <a:xfrm>
                <a:off x="383839" y="4522468"/>
                <a:ext cx="2160715" cy="7276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88E8E5E-7693-5490-9FAE-679F8C7509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839" y="4522468"/>
                <a:ext cx="2160715" cy="727659"/>
              </a:xfrm>
              <a:prstGeom prst="rect">
                <a:avLst/>
              </a:prstGeom>
              <a:blipFill>
                <a:blip r:embed="rId4"/>
                <a:stretch>
                  <a:fillRect l="-4520" r="-45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3164">
                <a:extLst>
                  <a:ext uri="{FF2B5EF4-FFF2-40B4-BE49-F238E27FC236}">
                    <a16:creationId xmlns:a16="http://schemas.microsoft.com/office/drawing/2014/main" id="{AD5C8682-6C2F-97A8-DCD2-1C6FA48F9FC6}"/>
                  </a:ext>
                </a:extLst>
              </p:cNvPr>
              <p:cNvSpPr txBox="1"/>
              <p:nvPr/>
            </p:nvSpPr>
            <p:spPr>
              <a:xfrm>
                <a:off x="514920" y="908720"/>
                <a:ext cx="5581080" cy="490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，求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3164">
                <a:extLst>
                  <a:ext uri="{FF2B5EF4-FFF2-40B4-BE49-F238E27FC236}">
                    <a16:creationId xmlns:a16="http://schemas.microsoft.com/office/drawing/2014/main" id="{AD5C8682-6C2F-97A8-DCD2-1C6FA48F9F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920" y="908720"/>
                <a:ext cx="5581080" cy="490006"/>
              </a:xfrm>
              <a:prstGeom prst="rect">
                <a:avLst/>
              </a:prstGeom>
              <a:blipFill>
                <a:blip r:embed="rId5"/>
                <a:stretch>
                  <a:fillRect l="-3275" r="-2402" b="-38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4" name="yt_shape_13184"/>
          <p:cNvSpPr txBox="1"/>
          <p:nvPr/>
        </p:nvSpPr>
        <p:spPr>
          <a:xfrm>
            <a:off x="639950" y="63304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（邵阳市中考）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如图，在等腰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上一点，以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85" name="yt_image_1318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1744844"/>
            <a:ext cx="2647933" cy="1450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87" name="yt_shape_13187"/>
          <p:cNvSpPr txBox="1"/>
          <p:nvPr/>
        </p:nvSpPr>
        <p:spPr>
          <a:xfrm>
            <a:off x="639950" y="1591270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sp>
        <p:nvSpPr>
          <p:cNvPr id="2" name="yt_shape_13189">
            <a:extLst>
              <a:ext uri="{FF2B5EF4-FFF2-40B4-BE49-F238E27FC236}">
                <a16:creationId xmlns:a16="http://schemas.microsoft.com/office/drawing/2014/main" id="{EA394B10-FEE1-AC52-38D2-5FAF198479BE}"/>
              </a:ext>
            </a:extLst>
          </p:cNvPr>
          <p:cNvSpPr txBox="1"/>
          <p:nvPr/>
        </p:nvSpPr>
        <p:spPr>
          <a:xfrm>
            <a:off x="643416" y="2061871"/>
            <a:ext cx="279563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191">
            <a:extLst>
              <a:ext uri="{FF2B5EF4-FFF2-40B4-BE49-F238E27FC236}">
                <a16:creationId xmlns:a16="http://schemas.microsoft.com/office/drawing/2014/main" id="{B8EA9537-1559-2AEB-BC7D-D1C57CA9F836}"/>
              </a:ext>
            </a:extLst>
          </p:cNvPr>
          <p:cNvSpPr txBox="1"/>
          <p:nvPr/>
        </p:nvSpPr>
        <p:spPr>
          <a:xfrm>
            <a:off x="4749043" y="2619396"/>
            <a:ext cx="2508635" cy="126066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en-US" altLang="zh-CN" sz="7000" b="0" i="0" u="none" spc="17812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  <a:cs typeface="宋体" pitchFamily="7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4" name="yt_image_13190">
            <a:extLst>
              <a:ext uri="{FF2B5EF4-FFF2-40B4-BE49-F238E27FC236}">
                <a16:creationId xmlns:a16="http://schemas.microsoft.com/office/drawing/2014/main" id="{E59C7817-EB53-CFBD-1AB9-13897185B113}"/>
              </a:ex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41085" y="1807005"/>
            <a:ext cx="2483829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3193">
            <a:extLst>
              <a:ext uri="{FF2B5EF4-FFF2-40B4-BE49-F238E27FC236}">
                <a16:creationId xmlns:a16="http://schemas.microsoft.com/office/drawing/2014/main" id="{5F68BF56-A9E7-B903-95F5-0ADDE81B4C4D}"/>
              </a:ext>
            </a:extLst>
          </p:cNvPr>
          <p:cNvSpPr txBox="1"/>
          <p:nvPr/>
        </p:nvSpPr>
        <p:spPr>
          <a:xfrm>
            <a:off x="764830" y="2492626"/>
            <a:ext cx="1744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6" name="yt_shape_13194">
            <a:extLst>
              <a:ext uri="{FF2B5EF4-FFF2-40B4-BE49-F238E27FC236}">
                <a16:creationId xmlns:a16="http://schemas.microsoft.com/office/drawing/2014/main" id="{2B04B2D3-2EC7-793C-D0D3-296FF7F0C5E9}"/>
              </a:ext>
            </a:extLst>
          </p:cNvPr>
          <p:cNvSpPr txBox="1"/>
          <p:nvPr/>
        </p:nvSpPr>
        <p:spPr>
          <a:xfrm>
            <a:off x="764830" y="2971929"/>
            <a:ext cx="250389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7" name="yt_shape_13195">
            <a:extLst>
              <a:ext uri="{FF2B5EF4-FFF2-40B4-BE49-F238E27FC236}">
                <a16:creationId xmlns:a16="http://schemas.microsoft.com/office/drawing/2014/main" id="{82159A1E-9008-02AE-348C-56088FD7FFCD}"/>
              </a:ext>
            </a:extLst>
          </p:cNvPr>
          <p:cNvSpPr txBox="1"/>
          <p:nvPr/>
        </p:nvSpPr>
        <p:spPr>
          <a:xfrm>
            <a:off x="764830" y="3451232"/>
            <a:ext cx="169116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yt_shape_13196">
            <a:extLst>
              <a:ext uri="{FF2B5EF4-FFF2-40B4-BE49-F238E27FC236}">
                <a16:creationId xmlns:a16="http://schemas.microsoft.com/office/drawing/2014/main" id="{A38C4634-EEAB-B30C-262C-B999BC395717}"/>
              </a:ext>
            </a:extLst>
          </p:cNvPr>
          <p:cNvSpPr txBox="1"/>
          <p:nvPr/>
        </p:nvSpPr>
        <p:spPr>
          <a:xfrm>
            <a:off x="764830" y="3930535"/>
            <a:ext cx="23419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9" name="yt_shape_13197">
            <a:extLst>
              <a:ext uri="{FF2B5EF4-FFF2-40B4-BE49-F238E27FC236}">
                <a16:creationId xmlns:a16="http://schemas.microsoft.com/office/drawing/2014/main" id="{820D5BAB-B9DB-AD74-0459-9D09A84C2B6C}"/>
              </a:ext>
            </a:extLst>
          </p:cNvPr>
          <p:cNvSpPr txBox="1"/>
          <p:nvPr/>
        </p:nvSpPr>
        <p:spPr>
          <a:xfrm>
            <a:off x="764830" y="4409838"/>
            <a:ext cx="33422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0" name="yt_shape_13198">
            <a:extLst>
              <a:ext uri="{FF2B5EF4-FFF2-40B4-BE49-F238E27FC236}">
                <a16:creationId xmlns:a16="http://schemas.microsoft.com/office/drawing/2014/main" id="{A16CB0BE-0A28-C9BA-DD46-ACC87737CDE3}"/>
              </a:ext>
            </a:extLst>
          </p:cNvPr>
          <p:cNvSpPr txBox="1"/>
          <p:nvPr/>
        </p:nvSpPr>
        <p:spPr>
          <a:xfrm>
            <a:off x="764830" y="4889141"/>
            <a:ext cx="194925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1" name="yt_shape_13199">
            <a:extLst>
              <a:ext uri="{FF2B5EF4-FFF2-40B4-BE49-F238E27FC236}">
                <a16:creationId xmlns:a16="http://schemas.microsoft.com/office/drawing/2014/main" id="{51FB9289-477A-CB29-7A72-FFAE797DD48A}"/>
              </a:ext>
            </a:extLst>
          </p:cNvPr>
          <p:cNvSpPr txBox="1"/>
          <p:nvPr/>
        </p:nvSpPr>
        <p:spPr>
          <a:xfrm>
            <a:off x="764830" y="5368444"/>
            <a:ext cx="82025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2" name="yt_shape_13200">
            <a:extLst>
              <a:ext uri="{FF2B5EF4-FFF2-40B4-BE49-F238E27FC236}">
                <a16:creationId xmlns:a16="http://schemas.microsoft.com/office/drawing/2014/main" id="{3B623F98-DF71-1D3B-4D64-525F5DC7D447}"/>
              </a:ext>
            </a:extLst>
          </p:cNvPr>
          <p:cNvSpPr txBox="1"/>
          <p:nvPr/>
        </p:nvSpPr>
        <p:spPr>
          <a:xfrm>
            <a:off x="764830" y="5847747"/>
            <a:ext cx="273953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6BF356-C094-F44F-EE06-0760098A44FD}"/>
              </a:ext>
            </a:extLst>
          </p:cNvPr>
          <p:cNvSpPr txBox="1"/>
          <p:nvPr/>
        </p:nvSpPr>
        <p:spPr>
          <a:xfrm>
            <a:off x="553405" y="1990351"/>
            <a:ext cx="294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6EB10FC-8329-461C-4929-D27385E86419}"/>
              </a:ext>
            </a:extLst>
          </p:cNvPr>
          <p:cNvSpPr txBox="1"/>
          <p:nvPr/>
        </p:nvSpPr>
        <p:spPr>
          <a:xfrm>
            <a:off x="674819" y="2445820"/>
            <a:ext cx="190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C82D470-2C9A-59FA-9C27-09CD7FCEF156}"/>
              </a:ext>
            </a:extLst>
          </p:cNvPr>
          <p:cNvSpPr txBox="1"/>
          <p:nvPr/>
        </p:nvSpPr>
        <p:spPr>
          <a:xfrm>
            <a:off x="674819" y="2925123"/>
            <a:ext cx="2659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250CC85-6559-6A92-6DB4-3A736106F5D0}"/>
              </a:ext>
            </a:extLst>
          </p:cNvPr>
          <p:cNvSpPr txBox="1"/>
          <p:nvPr/>
        </p:nvSpPr>
        <p:spPr>
          <a:xfrm>
            <a:off x="674819" y="3404426"/>
            <a:ext cx="18548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6AF244B-D753-43A5-E723-74398455B383}"/>
              </a:ext>
            </a:extLst>
          </p:cNvPr>
          <p:cNvSpPr txBox="1"/>
          <p:nvPr/>
        </p:nvSpPr>
        <p:spPr>
          <a:xfrm>
            <a:off x="674819" y="3883729"/>
            <a:ext cx="2499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B418A2-6134-1449-9D2B-74F86F0C311E}"/>
              </a:ext>
            </a:extLst>
          </p:cNvPr>
          <p:cNvSpPr txBox="1"/>
          <p:nvPr/>
        </p:nvSpPr>
        <p:spPr>
          <a:xfrm>
            <a:off x="674819" y="4363032"/>
            <a:ext cx="34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A0844D9-600E-DBED-7A87-AB623CE235C4}"/>
              </a:ext>
            </a:extLst>
          </p:cNvPr>
          <p:cNvSpPr txBox="1"/>
          <p:nvPr/>
        </p:nvSpPr>
        <p:spPr>
          <a:xfrm>
            <a:off x="674819" y="4842335"/>
            <a:ext cx="211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F9BC6B8-0037-6ED6-DC2B-491946007E12}"/>
              </a:ext>
            </a:extLst>
          </p:cNvPr>
          <p:cNvSpPr txBox="1"/>
          <p:nvPr/>
        </p:nvSpPr>
        <p:spPr>
          <a:xfrm>
            <a:off x="674819" y="5321638"/>
            <a:ext cx="83033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700509A7-61BF-2C79-58FF-2E2184C3E392}"/>
              </a:ext>
            </a:extLst>
          </p:cNvPr>
          <p:cNvSpPr txBox="1"/>
          <p:nvPr/>
        </p:nvSpPr>
        <p:spPr>
          <a:xfrm>
            <a:off x="674819" y="5800941"/>
            <a:ext cx="2893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yt_shape_13201">
            <a:extLst>
              <a:ext uri="{FF2B5EF4-FFF2-40B4-BE49-F238E27FC236}">
                <a16:creationId xmlns:a16="http://schemas.microsoft.com/office/drawing/2014/main" id="{8C543CDC-2734-C83D-3B13-A3BF74CFD940}"/>
              </a:ext>
            </a:extLst>
          </p:cNvPr>
          <p:cNvSpPr txBox="1"/>
          <p:nvPr/>
        </p:nvSpPr>
        <p:spPr>
          <a:xfrm>
            <a:off x="729961" y="6337797"/>
            <a:ext cx="249106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5F7E6A2-91B0-5F0A-A95C-448C3E625084}"/>
              </a:ext>
            </a:extLst>
          </p:cNvPr>
          <p:cNvSpPr txBox="1"/>
          <p:nvPr/>
        </p:nvSpPr>
        <p:spPr>
          <a:xfrm>
            <a:off x="639950" y="6290991"/>
            <a:ext cx="2647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  <p:bldP spid="20" grpId="0" build="allAtOnce"/>
      <p:bldP spid="21" grpId="0" build="allAtOnce"/>
      <p:bldP spid="2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202" name="yt_shape_13202"/>
              <p:cNvSpPr txBox="1"/>
              <p:nvPr/>
            </p:nvSpPr>
            <p:spPr>
              <a:xfrm>
                <a:off x="500539" y="1404522"/>
                <a:ext cx="7125349" cy="533684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）解：由（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AOC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𝐷𝐵𝐴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202" name="yt_shape_1320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539" y="1404522"/>
                <a:ext cx="7125349" cy="5336846"/>
              </a:xfrm>
              <a:prstGeom prst="rect">
                <a:avLst/>
              </a:prstGeom>
              <a:blipFill>
                <a:blip r:embed="rId2"/>
                <a:stretch>
                  <a:fillRect l="-2566" t="-913" r="-1711" b="-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5442D0-36AC-82EA-C8D9-D7F5E70BF9F0}"/>
              </a:ext>
            </a:extLst>
          </p:cNvPr>
          <p:cNvSpPr txBox="1"/>
          <p:nvPr/>
        </p:nvSpPr>
        <p:spPr>
          <a:xfrm>
            <a:off x="410528" y="1357716"/>
            <a:ext cx="723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）解：由（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03FB64A-A64D-B596-DF13-9E8A4542F650}"/>
              </a:ext>
            </a:extLst>
          </p:cNvPr>
          <p:cNvSpPr txBox="1"/>
          <p:nvPr/>
        </p:nvSpPr>
        <p:spPr>
          <a:xfrm>
            <a:off x="410528" y="1833204"/>
            <a:ext cx="2312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7E37EB-BB35-E559-C196-19EFC1DD354E}"/>
              </a:ext>
            </a:extLst>
          </p:cNvPr>
          <p:cNvSpPr txBox="1"/>
          <p:nvPr/>
        </p:nvSpPr>
        <p:spPr>
          <a:xfrm>
            <a:off x="410528" y="2308692"/>
            <a:ext cx="249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0E0D6AC-E122-9878-5E91-777D8912438D}"/>
              </a:ext>
            </a:extLst>
          </p:cNvPr>
          <p:cNvSpPr txBox="1"/>
          <p:nvPr/>
        </p:nvSpPr>
        <p:spPr>
          <a:xfrm>
            <a:off x="410528" y="2784180"/>
            <a:ext cx="638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7B7372-811A-3C28-C304-03DF253CCA27}"/>
              </a:ext>
            </a:extLst>
          </p:cNvPr>
          <p:cNvSpPr txBox="1"/>
          <p:nvPr/>
        </p:nvSpPr>
        <p:spPr>
          <a:xfrm>
            <a:off x="410528" y="3259668"/>
            <a:ext cx="3002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30°.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37E17E-FBD8-70EB-7241-1DF3554ECFD5}"/>
                  </a:ext>
                </a:extLst>
              </p:cNvPr>
              <p:cNvSpPr txBox="1"/>
              <p:nvPr/>
            </p:nvSpPr>
            <p:spPr>
              <a:xfrm>
                <a:off x="410528" y="3735156"/>
                <a:ext cx="4506658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cos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DBA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337E17E-FBD8-70EB-7241-1DF3554ECF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28" y="3735156"/>
                <a:ext cx="4506658" cy="768681"/>
              </a:xfrm>
              <a:prstGeom prst="rect">
                <a:avLst/>
              </a:prstGeom>
              <a:blipFill>
                <a:blip r:embed="rId3"/>
                <a:stretch>
                  <a:fillRect l="-2027" r="-25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5AF79F-1D9C-5350-C056-D4E3E43074E8}"/>
                  </a:ext>
                </a:extLst>
              </p:cNvPr>
              <p:cNvSpPr txBox="1"/>
              <p:nvPr/>
            </p:nvSpPr>
            <p:spPr>
              <a:xfrm>
                <a:off x="410528" y="4410225"/>
                <a:ext cx="4389183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𝐷𝐵𝐴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A5AF79F-1D9C-5350-C056-D4E3E4307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28" y="4410225"/>
                <a:ext cx="4389183" cy="852437"/>
              </a:xfrm>
              <a:prstGeom prst="rect">
                <a:avLst/>
              </a:prstGeom>
              <a:blipFill>
                <a:blip r:embed="rId4"/>
                <a:stretch>
                  <a:fillRect l="-2083" r="-2222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13FA97B-F2C8-E1D0-B59D-22259A0BB44D}"/>
                  </a:ext>
                </a:extLst>
              </p:cNvPr>
              <p:cNvSpPr txBox="1"/>
              <p:nvPr/>
            </p:nvSpPr>
            <p:spPr>
              <a:xfrm>
                <a:off x="410528" y="5169050"/>
                <a:ext cx="1904174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13FA97B-F2C8-E1D0-B59D-22259A0BB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28" y="5169050"/>
                <a:ext cx="1904174" cy="852437"/>
              </a:xfrm>
              <a:prstGeom prst="rect">
                <a:avLst/>
              </a:prstGeom>
              <a:blipFill>
                <a:blip r:embed="rId5"/>
                <a:stretch>
                  <a:fillRect l="-4792" r="-5112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6250B7-8742-7E8C-2B24-D1760FD35D8A}"/>
                  </a:ext>
                </a:extLst>
              </p:cNvPr>
              <p:cNvSpPr txBox="1"/>
              <p:nvPr/>
            </p:nvSpPr>
            <p:spPr>
              <a:xfrm>
                <a:off x="410528" y="5927875"/>
                <a:ext cx="2661413" cy="808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的半径为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696250B7-8742-7E8C-2B24-D1760FD35D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28" y="5927875"/>
                <a:ext cx="2661413" cy="808685"/>
              </a:xfrm>
              <a:prstGeom prst="rect">
                <a:avLst/>
              </a:prstGeom>
              <a:blipFill>
                <a:blip r:embed="rId6"/>
                <a:stretch>
                  <a:fillRect l="-3432" r="-3661" b="-7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3188">
            <a:extLst>
              <a:ext uri="{FF2B5EF4-FFF2-40B4-BE49-F238E27FC236}">
                <a16:creationId xmlns:a16="http://schemas.microsoft.com/office/drawing/2014/main" id="{70231454-38CC-4F18-98A7-0BC22A4221AC}"/>
              </a:ext>
            </a:extLst>
          </p:cNvPr>
          <p:cNvSpPr txBox="1"/>
          <p:nvPr/>
        </p:nvSpPr>
        <p:spPr>
          <a:xfrm>
            <a:off x="479376" y="975840"/>
            <a:ext cx="40299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4" name="yt_shape_13204"/>
          <p:cNvSpPr txBox="1"/>
          <p:nvPr/>
        </p:nvSpPr>
        <p:spPr>
          <a:xfrm>
            <a:off x="540119" y="8672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交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205" name="yt_image_1320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061982"/>
            <a:ext cx="2057250" cy="1871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07" name="yt_shape_13207"/>
          <p:cNvSpPr txBox="1"/>
          <p:nvPr/>
        </p:nvSpPr>
        <p:spPr>
          <a:xfrm>
            <a:off x="407368" y="1793660"/>
            <a:ext cx="413735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yt_shape_13209">
            <a:extLst>
              <a:ext uri="{FF2B5EF4-FFF2-40B4-BE49-F238E27FC236}">
                <a16:creationId xmlns:a16="http://schemas.microsoft.com/office/drawing/2014/main" id="{77B2B5E6-04EA-15E3-75E7-1778F7A2C8C4}"/>
              </a:ext>
            </a:extLst>
          </p:cNvPr>
          <p:cNvSpPr txBox="1"/>
          <p:nvPr/>
        </p:nvSpPr>
        <p:spPr>
          <a:xfrm>
            <a:off x="339570" y="2232509"/>
            <a:ext cx="642643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yt_shape_13211">
            <a:extLst>
              <a:ext uri="{FF2B5EF4-FFF2-40B4-BE49-F238E27FC236}">
                <a16:creationId xmlns:a16="http://schemas.microsoft.com/office/drawing/2014/main" id="{751CD4EC-269C-1770-29FC-543727B715B2}"/>
              </a:ext>
            </a:extLst>
          </p:cNvPr>
          <p:cNvSpPr txBox="1"/>
          <p:nvPr/>
        </p:nvSpPr>
        <p:spPr>
          <a:xfrm>
            <a:off x="4687826" y="2864176"/>
            <a:ext cx="2018501" cy="160287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en-US" altLang="zh-CN" sz="8900" b="0" i="0" u="none" spc="13515">
                <a:solidFill>
                  <a:srgbClr val="1EE3CF"/>
                </a:solidFill>
                <a:effectLst/>
                <a:latin typeface="Times New Roman" pitchFamily="89"/>
                <a:ea typeface="宋体" pitchFamily="89"/>
                <a:cs typeface="宋体" pitchFamily="89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213">
                <a:extLst>
                  <a:ext uri="{FF2B5EF4-FFF2-40B4-BE49-F238E27FC236}">
                    <a16:creationId xmlns:a16="http://schemas.microsoft.com/office/drawing/2014/main" id="{FD2A5C52-8604-DD5E-A89D-6CE654D7E01E}"/>
                  </a:ext>
                </a:extLst>
              </p:cNvPr>
              <p:cNvSpPr txBox="1"/>
              <p:nvPr/>
            </p:nvSpPr>
            <p:spPr>
              <a:xfrm>
                <a:off x="597737" y="2626270"/>
                <a:ext cx="5226815" cy="107093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5" name="yt_shape_13213">
                <a:extLst>
                  <a:ext uri="{FF2B5EF4-FFF2-40B4-BE49-F238E27FC236}">
                    <a16:creationId xmlns:a16="http://schemas.microsoft.com/office/drawing/2014/main" id="{FD2A5C52-8604-DD5E-A89D-6CE654D7E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37" y="2626270"/>
                <a:ext cx="5226815" cy="1070934"/>
              </a:xfrm>
              <a:prstGeom prst="rect">
                <a:avLst/>
              </a:prstGeom>
              <a:blipFill>
                <a:blip r:embed="rId3"/>
                <a:stretch>
                  <a:fillRect l="-3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3215">
            <a:extLst>
              <a:ext uri="{FF2B5EF4-FFF2-40B4-BE49-F238E27FC236}">
                <a16:creationId xmlns:a16="http://schemas.microsoft.com/office/drawing/2014/main" id="{0C8B0419-A911-E511-BD3F-8CBE351C23DB}"/>
              </a:ext>
            </a:extLst>
          </p:cNvPr>
          <p:cNvSpPr txBox="1"/>
          <p:nvPr/>
        </p:nvSpPr>
        <p:spPr>
          <a:xfrm>
            <a:off x="597737" y="3747992"/>
            <a:ext cx="474328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7" name="yt_shape_13216">
            <a:extLst>
              <a:ext uri="{FF2B5EF4-FFF2-40B4-BE49-F238E27FC236}">
                <a16:creationId xmlns:a16="http://schemas.microsoft.com/office/drawing/2014/main" id="{67C2052A-1E66-6C1F-280E-20E4132D9F50}"/>
              </a:ext>
            </a:extLst>
          </p:cNvPr>
          <p:cNvSpPr txBox="1"/>
          <p:nvPr/>
        </p:nvSpPr>
        <p:spPr>
          <a:xfrm>
            <a:off x="597737" y="4227295"/>
            <a:ext cx="1000915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（或者利用等腰三角形三线合一，再用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证明全等）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0F88510-7EBD-D3F6-1853-755F696D8EA8}"/>
              </a:ext>
            </a:extLst>
          </p:cNvPr>
          <p:cNvSpPr txBox="1"/>
          <p:nvPr/>
        </p:nvSpPr>
        <p:spPr>
          <a:xfrm>
            <a:off x="249559" y="2185703"/>
            <a:ext cx="6544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的直径，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99C987-1B14-82D1-1B57-A13493690F45}"/>
                  </a:ext>
                </a:extLst>
              </p:cNvPr>
              <p:cNvSpPr txBox="1"/>
              <p:nvPr/>
            </p:nvSpPr>
            <p:spPr>
              <a:xfrm>
                <a:off x="507726" y="2579464"/>
                <a:ext cx="53563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ABD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Rt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ACD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99C987-1B14-82D1-1B57-A13493690F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726" y="2579464"/>
                <a:ext cx="5356353" cy="1154189"/>
              </a:xfrm>
              <a:prstGeom prst="rect">
                <a:avLst/>
              </a:prstGeom>
              <a:blipFill>
                <a:blip r:embed="rId4"/>
                <a:stretch>
                  <a:fillRect l="-17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F8C2252-91A5-4BF3-847F-E0547E7D9004}"/>
              </a:ext>
            </a:extLst>
          </p:cNvPr>
          <p:cNvSpPr txBox="1"/>
          <p:nvPr/>
        </p:nvSpPr>
        <p:spPr>
          <a:xfrm>
            <a:off x="507726" y="3701186"/>
            <a:ext cx="3480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Rt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A2ED097-15D4-FFEC-0F7F-B0CB751A217B}"/>
              </a:ext>
            </a:extLst>
          </p:cNvPr>
          <p:cNvSpPr txBox="1"/>
          <p:nvPr/>
        </p:nvSpPr>
        <p:spPr>
          <a:xfrm>
            <a:off x="4112939" y="3701186"/>
            <a:ext cx="5864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HL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4A4B984-5761-4AC4-441B-ED2D51A4A835}"/>
              </a:ext>
            </a:extLst>
          </p:cNvPr>
          <p:cNvSpPr txBox="1"/>
          <p:nvPr/>
        </p:nvSpPr>
        <p:spPr>
          <a:xfrm>
            <a:off x="4824139" y="3701186"/>
            <a:ext cx="561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ABE804F-F470-9765-4A65-1A1B28EF308D}"/>
              </a:ext>
            </a:extLst>
          </p:cNvPr>
          <p:cNvSpPr txBox="1"/>
          <p:nvPr/>
        </p:nvSpPr>
        <p:spPr>
          <a:xfrm>
            <a:off x="507726" y="4180489"/>
            <a:ext cx="10092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（或者利用等腰三角形三线合一，再用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ASA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AAS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证明全等）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7" name="yt_shape_13217"/>
          <p:cNvSpPr txBox="1"/>
          <p:nvPr/>
        </p:nvSpPr>
        <p:spPr>
          <a:xfrm>
            <a:off x="551384" y="1551543"/>
            <a:ext cx="5206554" cy="37894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相切，理由：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是直径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15F1F8-79FD-A2CE-639E-CD5B505F8AE9}"/>
              </a:ext>
            </a:extLst>
          </p:cNvPr>
          <p:cNvSpPr txBox="1"/>
          <p:nvPr/>
        </p:nvSpPr>
        <p:spPr>
          <a:xfrm>
            <a:off x="461373" y="1504737"/>
            <a:ext cx="456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相切，理由：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28B205-09CC-0BFD-DF08-2957FF60580D}"/>
              </a:ext>
            </a:extLst>
          </p:cNvPr>
          <p:cNvSpPr txBox="1"/>
          <p:nvPr/>
        </p:nvSpPr>
        <p:spPr>
          <a:xfrm>
            <a:off x="461373" y="1980225"/>
            <a:ext cx="153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E95731-3A1C-0B5D-CE65-BF17B88EA107}"/>
              </a:ext>
            </a:extLst>
          </p:cNvPr>
          <p:cNvSpPr txBox="1"/>
          <p:nvPr/>
        </p:nvSpPr>
        <p:spPr>
          <a:xfrm>
            <a:off x="461373" y="2455713"/>
            <a:ext cx="378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ADB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CF1D597-8549-DEEC-4587-186D7BF68919}"/>
              </a:ext>
            </a:extLst>
          </p:cNvPr>
          <p:cNvSpPr txBox="1"/>
          <p:nvPr/>
        </p:nvSpPr>
        <p:spPr>
          <a:xfrm>
            <a:off x="461373" y="2931201"/>
            <a:ext cx="1696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1CC8D1-1311-1144-4AF6-0BD4A0CBFB62}"/>
              </a:ext>
            </a:extLst>
          </p:cNvPr>
          <p:cNvSpPr txBox="1"/>
          <p:nvPr/>
        </p:nvSpPr>
        <p:spPr>
          <a:xfrm>
            <a:off x="461373" y="3406689"/>
            <a:ext cx="533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是直径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EECF7A-DB5F-F8ED-361C-0B2B0E001969}"/>
              </a:ext>
            </a:extLst>
          </p:cNvPr>
          <p:cNvSpPr txBox="1"/>
          <p:nvPr/>
        </p:nvSpPr>
        <p:spPr>
          <a:xfrm>
            <a:off x="461373" y="3882177"/>
            <a:ext cx="3728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693A407-946A-41C1-6037-0D13078D970E}"/>
              </a:ext>
            </a:extLst>
          </p:cNvPr>
          <p:cNvSpPr txBox="1"/>
          <p:nvPr/>
        </p:nvSpPr>
        <p:spPr>
          <a:xfrm>
            <a:off x="461373" y="4357665"/>
            <a:ext cx="2928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的半径，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2F5E6D7-2A8E-A58B-8236-E302774B5ACC}"/>
              </a:ext>
            </a:extLst>
          </p:cNvPr>
          <p:cNvSpPr txBox="1"/>
          <p:nvPr/>
        </p:nvSpPr>
        <p:spPr>
          <a:xfrm>
            <a:off x="461373" y="4833153"/>
            <a:ext cx="266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yt_shape_13208">
            <a:extLst>
              <a:ext uri="{FF2B5EF4-FFF2-40B4-BE49-F238E27FC236}">
                <a16:creationId xmlns:a16="http://schemas.microsoft.com/office/drawing/2014/main" id="{AAFE534F-EB3B-D935-F058-CD78F572FE8A}"/>
              </a:ext>
            </a:extLst>
          </p:cNvPr>
          <p:cNvSpPr txBox="1"/>
          <p:nvPr/>
        </p:nvSpPr>
        <p:spPr>
          <a:xfrm>
            <a:off x="551384" y="1052736"/>
            <a:ext cx="66636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）判断直线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的位置关系，并说明理由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1" name="yt_image_13210">
            <a:extLst>
              <a:ext uri="{FF2B5EF4-FFF2-40B4-BE49-F238E27FC236}">
                <a16:creationId xmlns:a16="http://schemas.microsoft.com/office/drawing/2014/main" id="{3AFA7712-15D3-5F15-1694-88F20686B1B1}"/>
              </a:ex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5579" y="2111694"/>
            <a:ext cx="1998572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2617</Words>
  <Application>Microsoft Office PowerPoint</Application>
  <PresentationFormat>宽屏</PresentationFormat>
  <Paragraphs>207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41</cp:revision>
  <dcterms:created xsi:type="dcterms:W3CDTF">2023-05-05T05:33:04Z</dcterms:created>
  <dcterms:modified xsi:type="dcterms:W3CDTF">2023-10-20T12:58:00Z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