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72" r:id="rId5"/>
    <p:sldId id="365" r:id="rId6"/>
    <p:sldId id="382" r:id="rId7"/>
    <p:sldId id="366" r:id="rId8"/>
    <p:sldId id="374" r:id="rId9"/>
    <p:sldId id="367" r:id="rId10"/>
    <p:sldId id="376" r:id="rId11"/>
    <p:sldId id="368" r:id="rId12"/>
    <p:sldId id="377" r:id="rId13"/>
    <p:sldId id="369" r:id="rId14"/>
    <p:sldId id="378" r:id="rId15"/>
    <p:sldId id="370" r:id="rId16"/>
    <p:sldId id="383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2" d="100"/>
          <a:sy n="52" d="100"/>
        </p:scale>
        <p:origin x="68" y="2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bin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8" name="yt_shape_12508"/>
          <p:cNvSpPr txBox="1"/>
          <p:nvPr/>
        </p:nvSpPr>
        <p:spPr>
          <a:xfrm>
            <a:off x="540119" y="8448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的延长线上，以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长为半径画圆，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509" name="yt_image_1250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8692" y="2838754"/>
            <a:ext cx="2200231" cy="1440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2511">
            <a:extLst>
              <a:ext uri="{FF2B5EF4-FFF2-40B4-BE49-F238E27FC236}">
                <a16:creationId xmlns:a16="http://schemas.microsoft.com/office/drawing/2014/main" id="{D53BD34F-3090-5C68-276A-9D8A45A2F7D8}"/>
              </a:ext>
            </a:extLst>
          </p:cNvPr>
          <p:cNvSpPr txBox="1"/>
          <p:nvPr/>
        </p:nvSpPr>
        <p:spPr>
          <a:xfrm>
            <a:off x="598991" y="1933237"/>
            <a:ext cx="17360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yt_shape_12513">
            <a:extLst>
              <a:ext uri="{FF2B5EF4-FFF2-40B4-BE49-F238E27FC236}">
                <a16:creationId xmlns:a16="http://schemas.microsoft.com/office/drawing/2014/main" id="{0096BC7D-BCC3-8085-6A53-817A9163E8B6}"/>
              </a:ext>
            </a:extLst>
          </p:cNvPr>
          <p:cNvSpPr txBox="1"/>
          <p:nvPr/>
        </p:nvSpPr>
        <p:spPr>
          <a:xfrm>
            <a:off x="4799856" y="2564904"/>
            <a:ext cx="2316275" cy="138679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700" b="0" i="0" u="none" spc="-7700">
                <a:solidFill>
                  <a:srgbClr val="1EE3CF"/>
                </a:solidFill>
                <a:effectLst/>
                <a:latin typeface="Times New Roman" pitchFamily="77"/>
                <a:ea typeface="宋体" pitchFamily="77"/>
                <a:cs typeface="宋体" pitchFamily="77"/>
              </a:rPr>
              <a:t> </a:t>
            </a:r>
            <a:r>
              <a:rPr lang="en-US" altLang="zh-CN" sz="7700" b="0" i="0" u="none" spc="16137">
                <a:solidFill>
                  <a:srgbClr val="1EE3CF"/>
                </a:solidFill>
                <a:effectLst/>
                <a:latin typeface="Times New Roman" pitchFamily="77"/>
                <a:ea typeface="宋体" pitchFamily="77"/>
                <a:cs typeface="宋体" pitchFamily="77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2512">
            <a:extLst>
              <a:ext uri="{FF2B5EF4-FFF2-40B4-BE49-F238E27FC236}">
                <a16:creationId xmlns:a16="http://schemas.microsoft.com/office/drawing/2014/main" id="{E891580C-05BB-8803-752E-EECCCA257D83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36403" y="2811572"/>
            <a:ext cx="2293353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2515">
            <a:extLst>
              <a:ext uri="{FF2B5EF4-FFF2-40B4-BE49-F238E27FC236}">
                <a16:creationId xmlns:a16="http://schemas.microsoft.com/office/drawing/2014/main" id="{BEC85951-1FB4-61B4-6B33-D6A066334345}"/>
              </a:ext>
            </a:extLst>
          </p:cNvPr>
          <p:cNvSpPr txBox="1"/>
          <p:nvPr/>
        </p:nvSpPr>
        <p:spPr>
          <a:xfrm>
            <a:off x="598991" y="2430552"/>
            <a:ext cx="26193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2516">
            <a:extLst>
              <a:ext uri="{FF2B5EF4-FFF2-40B4-BE49-F238E27FC236}">
                <a16:creationId xmlns:a16="http://schemas.microsoft.com/office/drawing/2014/main" id="{47076660-E8D1-4487-2D06-3BAA346120B2}"/>
              </a:ext>
            </a:extLst>
          </p:cNvPr>
          <p:cNvSpPr txBox="1"/>
          <p:nvPr/>
        </p:nvSpPr>
        <p:spPr>
          <a:xfrm>
            <a:off x="598991" y="2909855"/>
            <a:ext cx="15132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2517">
            <a:extLst>
              <a:ext uri="{FF2B5EF4-FFF2-40B4-BE49-F238E27FC236}">
                <a16:creationId xmlns:a16="http://schemas.microsoft.com/office/drawing/2014/main" id="{C1999A8E-4A19-A7FF-289F-1B2E97A7CED4}"/>
              </a:ext>
            </a:extLst>
          </p:cNvPr>
          <p:cNvSpPr txBox="1"/>
          <p:nvPr/>
        </p:nvSpPr>
        <p:spPr>
          <a:xfrm>
            <a:off x="598991" y="3389158"/>
            <a:ext cx="36788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2518">
            <a:extLst>
              <a:ext uri="{FF2B5EF4-FFF2-40B4-BE49-F238E27FC236}">
                <a16:creationId xmlns:a16="http://schemas.microsoft.com/office/drawing/2014/main" id="{FA108475-2942-6221-2F34-FB812127EB5F}"/>
              </a:ext>
            </a:extLst>
          </p:cNvPr>
          <p:cNvSpPr txBox="1"/>
          <p:nvPr/>
        </p:nvSpPr>
        <p:spPr>
          <a:xfrm>
            <a:off x="598991" y="3868461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2519">
            <a:extLst>
              <a:ext uri="{FF2B5EF4-FFF2-40B4-BE49-F238E27FC236}">
                <a16:creationId xmlns:a16="http://schemas.microsoft.com/office/drawing/2014/main" id="{F740FE1D-F74E-F5FC-854B-4AEFF727DEAD}"/>
              </a:ext>
            </a:extLst>
          </p:cNvPr>
          <p:cNvSpPr txBox="1"/>
          <p:nvPr/>
        </p:nvSpPr>
        <p:spPr>
          <a:xfrm>
            <a:off x="598991" y="4347764"/>
            <a:ext cx="32140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2520">
            <a:extLst>
              <a:ext uri="{FF2B5EF4-FFF2-40B4-BE49-F238E27FC236}">
                <a16:creationId xmlns:a16="http://schemas.microsoft.com/office/drawing/2014/main" id="{49905BC1-C710-60D8-F3C4-F63906F39B2D}"/>
              </a:ext>
            </a:extLst>
          </p:cNvPr>
          <p:cNvSpPr txBox="1"/>
          <p:nvPr/>
        </p:nvSpPr>
        <p:spPr>
          <a:xfrm>
            <a:off x="598991" y="4827067"/>
            <a:ext cx="15052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2521">
            <a:extLst>
              <a:ext uri="{FF2B5EF4-FFF2-40B4-BE49-F238E27FC236}">
                <a16:creationId xmlns:a16="http://schemas.microsoft.com/office/drawing/2014/main" id="{7AA06029-ADEA-4EC1-C0BC-8A59247A99EE}"/>
              </a:ext>
            </a:extLst>
          </p:cNvPr>
          <p:cNvSpPr txBox="1"/>
          <p:nvPr/>
        </p:nvSpPr>
        <p:spPr>
          <a:xfrm>
            <a:off x="598991" y="5306370"/>
            <a:ext cx="22522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43566C5-DDC7-6047-B82C-01E84EE691EF}"/>
              </a:ext>
            </a:extLst>
          </p:cNvPr>
          <p:cNvSpPr txBox="1"/>
          <p:nvPr/>
        </p:nvSpPr>
        <p:spPr>
          <a:xfrm>
            <a:off x="508980" y="1886431"/>
            <a:ext cx="1899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E647997-E4DF-68E9-F00D-0D28B8A13F21}"/>
              </a:ext>
            </a:extLst>
          </p:cNvPr>
          <p:cNvSpPr txBox="1"/>
          <p:nvPr/>
        </p:nvSpPr>
        <p:spPr>
          <a:xfrm>
            <a:off x="508980" y="2383746"/>
            <a:ext cx="2774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05BAA72-9FC6-D240-8AA4-D231DA7098D1}"/>
              </a:ext>
            </a:extLst>
          </p:cNvPr>
          <p:cNvSpPr txBox="1"/>
          <p:nvPr/>
        </p:nvSpPr>
        <p:spPr>
          <a:xfrm>
            <a:off x="508980" y="2863049"/>
            <a:ext cx="167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5917914-011D-E406-BACB-7792710ED0FB}"/>
              </a:ext>
            </a:extLst>
          </p:cNvPr>
          <p:cNvSpPr txBox="1"/>
          <p:nvPr/>
        </p:nvSpPr>
        <p:spPr>
          <a:xfrm>
            <a:off x="508980" y="3342352"/>
            <a:ext cx="38233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086BB9F-A748-EE1B-7996-CF34DEB6A3E3}"/>
              </a:ext>
            </a:extLst>
          </p:cNvPr>
          <p:cNvSpPr txBox="1"/>
          <p:nvPr/>
        </p:nvSpPr>
        <p:spPr>
          <a:xfrm>
            <a:off x="508980" y="3821655"/>
            <a:ext cx="4421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7BF854E-14CB-026D-6F0E-121EAC0874C2}"/>
              </a:ext>
            </a:extLst>
          </p:cNvPr>
          <p:cNvSpPr txBox="1"/>
          <p:nvPr/>
        </p:nvSpPr>
        <p:spPr>
          <a:xfrm>
            <a:off x="508980" y="4300958"/>
            <a:ext cx="3363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9A58965-5992-5C4C-BCC7-D0CEEEC0DAF9}"/>
              </a:ext>
            </a:extLst>
          </p:cNvPr>
          <p:cNvSpPr txBox="1"/>
          <p:nvPr/>
        </p:nvSpPr>
        <p:spPr>
          <a:xfrm>
            <a:off x="508980" y="4780261"/>
            <a:ext cx="167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744B6E5-427B-25FA-C27A-320FFE52D590}"/>
              </a:ext>
            </a:extLst>
          </p:cNvPr>
          <p:cNvSpPr txBox="1"/>
          <p:nvPr/>
        </p:nvSpPr>
        <p:spPr>
          <a:xfrm>
            <a:off x="508980" y="5259564"/>
            <a:ext cx="2410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6" name="yt_shape_12586"/>
          <p:cNvSpPr txBox="1"/>
          <p:nvPr/>
        </p:nvSpPr>
        <p:spPr>
          <a:xfrm>
            <a:off x="684135" y="134290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是半圆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是半圆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上异于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是半圆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所在圆的切线，与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587" name="yt_image_1258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8248" y="3717032"/>
            <a:ext cx="1867948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89" name="yt_shape_12589"/>
          <p:cNvSpPr txBox="1"/>
          <p:nvPr/>
        </p:nvSpPr>
        <p:spPr>
          <a:xfrm>
            <a:off x="641395" y="2391009"/>
            <a:ext cx="41020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2591" name="yt_shape_12591"/>
          <p:cNvSpPr txBox="1"/>
          <p:nvPr/>
        </p:nvSpPr>
        <p:spPr>
          <a:xfrm>
            <a:off x="641395" y="2910603"/>
            <a:ext cx="4752904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是半圆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6A44457-49F2-166E-965B-847D584007BC}"/>
              </a:ext>
            </a:extLst>
          </p:cNvPr>
          <p:cNvSpPr txBox="1"/>
          <p:nvPr/>
        </p:nvSpPr>
        <p:spPr>
          <a:xfrm>
            <a:off x="551384" y="2863797"/>
            <a:ext cx="4887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是半圆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6AAAC78-C28C-4A2B-B8F5-4A0173766A44}"/>
              </a:ext>
            </a:extLst>
          </p:cNvPr>
          <p:cNvSpPr txBox="1"/>
          <p:nvPr/>
        </p:nvSpPr>
        <p:spPr>
          <a:xfrm>
            <a:off x="551384" y="3339285"/>
            <a:ext cx="3374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25F25A-5E51-563F-A320-391C265A0B86}"/>
              </a:ext>
            </a:extLst>
          </p:cNvPr>
          <p:cNvSpPr txBox="1"/>
          <p:nvPr/>
        </p:nvSpPr>
        <p:spPr>
          <a:xfrm>
            <a:off x="551384" y="3814773"/>
            <a:ext cx="3750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1E2A30-30AB-A0F7-2FBF-1F3B4CE12EEC}"/>
              </a:ext>
            </a:extLst>
          </p:cNvPr>
          <p:cNvSpPr txBox="1"/>
          <p:nvPr/>
        </p:nvSpPr>
        <p:spPr>
          <a:xfrm>
            <a:off x="551384" y="4290262"/>
            <a:ext cx="3242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0F8E1F1-5FB5-0BD6-C171-A6D2FFDFDF8E}"/>
              </a:ext>
            </a:extLst>
          </p:cNvPr>
          <p:cNvSpPr txBox="1"/>
          <p:nvPr/>
        </p:nvSpPr>
        <p:spPr>
          <a:xfrm>
            <a:off x="551384" y="4765749"/>
            <a:ext cx="34455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982A496-9443-F68F-69C4-81960342468A}"/>
              </a:ext>
            </a:extLst>
          </p:cNvPr>
          <p:cNvSpPr txBox="1"/>
          <p:nvPr/>
        </p:nvSpPr>
        <p:spPr>
          <a:xfrm>
            <a:off x="3821131" y="4765749"/>
            <a:ext cx="586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HL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C79FC95-9B26-2010-5777-8C6AEFFE700B}"/>
              </a:ext>
            </a:extLst>
          </p:cNvPr>
          <p:cNvSpPr txBox="1"/>
          <p:nvPr/>
        </p:nvSpPr>
        <p:spPr>
          <a:xfrm>
            <a:off x="4253179" y="4765749"/>
            <a:ext cx="56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2" name="yt_shape_12592"/>
          <p:cNvSpPr txBox="1"/>
          <p:nvPr/>
        </p:nvSpPr>
        <p:spPr>
          <a:xfrm>
            <a:off x="540000" y="1714282"/>
            <a:ext cx="6195607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是半圆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所在圆的切线，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8076C7E-4836-52D6-0EB4-4A7AD52A3DCB}"/>
              </a:ext>
            </a:extLst>
          </p:cNvPr>
          <p:cNvSpPr txBox="1"/>
          <p:nvPr/>
        </p:nvSpPr>
        <p:spPr>
          <a:xfrm>
            <a:off x="449989" y="1667476"/>
            <a:ext cx="463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84305DE-1B24-630A-E0B7-638C2B0CBE42}"/>
              </a:ext>
            </a:extLst>
          </p:cNvPr>
          <p:cNvSpPr txBox="1"/>
          <p:nvPr/>
        </p:nvSpPr>
        <p:spPr>
          <a:xfrm>
            <a:off x="449989" y="2142964"/>
            <a:ext cx="412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是半圆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所在圆的切线，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AC02551-AF04-7EB8-C841-ECB5D86D9D8F}"/>
              </a:ext>
            </a:extLst>
          </p:cNvPr>
          <p:cNvSpPr txBox="1"/>
          <p:nvPr/>
        </p:nvSpPr>
        <p:spPr>
          <a:xfrm>
            <a:off x="449989" y="2618452"/>
            <a:ext cx="5153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4162973-160E-5AAF-B567-1C2868D969F4}"/>
              </a:ext>
            </a:extLst>
          </p:cNvPr>
          <p:cNvSpPr txBox="1"/>
          <p:nvPr/>
        </p:nvSpPr>
        <p:spPr>
          <a:xfrm>
            <a:off x="449989" y="3093940"/>
            <a:ext cx="6315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1349C28-73AD-1251-B33F-7405BA997F91}"/>
              </a:ext>
            </a:extLst>
          </p:cNvPr>
          <p:cNvSpPr txBox="1"/>
          <p:nvPr/>
        </p:nvSpPr>
        <p:spPr>
          <a:xfrm>
            <a:off x="449989" y="3569428"/>
            <a:ext cx="4926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8BD4858-AA51-52B3-3776-484BC0990DAB}"/>
              </a:ext>
            </a:extLst>
          </p:cNvPr>
          <p:cNvSpPr txBox="1"/>
          <p:nvPr/>
        </p:nvSpPr>
        <p:spPr>
          <a:xfrm>
            <a:off x="449989" y="4044916"/>
            <a:ext cx="2985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1E5D3D-7FF3-BD11-6763-100EC686E62C}"/>
              </a:ext>
            </a:extLst>
          </p:cNvPr>
          <p:cNvSpPr txBox="1"/>
          <p:nvPr/>
        </p:nvSpPr>
        <p:spPr>
          <a:xfrm>
            <a:off x="449989" y="4520404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8B9314A-789A-2858-CA8D-4AC653242632}"/>
              </a:ext>
            </a:extLst>
          </p:cNvPr>
          <p:cNvSpPr txBox="1"/>
          <p:nvPr/>
        </p:nvSpPr>
        <p:spPr>
          <a:xfrm>
            <a:off x="449989" y="4995892"/>
            <a:ext cx="2456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2590">
            <a:extLst>
              <a:ext uri="{FF2B5EF4-FFF2-40B4-BE49-F238E27FC236}">
                <a16:creationId xmlns:a16="http://schemas.microsoft.com/office/drawing/2014/main" id="{3FC86CCF-74E8-0329-A7A9-5890483CC078}"/>
              </a:ext>
            </a:extLst>
          </p:cNvPr>
          <p:cNvSpPr txBox="1"/>
          <p:nvPr/>
        </p:nvSpPr>
        <p:spPr>
          <a:xfrm>
            <a:off x="540000" y="1242208"/>
            <a:ext cx="53572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3" name="yt_shape_12593"/>
          <p:cNvSpPr txBox="1"/>
          <p:nvPr/>
        </p:nvSpPr>
        <p:spPr>
          <a:xfrm>
            <a:off x="711837" y="692696"/>
            <a:ext cx="1049673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（兰州市中考）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，延长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594" name="yt_image_1259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2304" y="1854990"/>
            <a:ext cx="1351546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96" name="yt_shape_12596"/>
          <p:cNvSpPr txBox="1"/>
          <p:nvPr/>
        </p:nvSpPr>
        <p:spPr>
          <a:xfrm>
            <a:off x="711837" y="1640732"/>
            <a:ext cx="41245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676D9A7-0FFA-8A58-08C7-D01D1E6023AD}"/>
              </a:ext>
            </a:extLst>
          </p:cNvPr>
          <p:cNvSpPr txBox="1"/>
          <p:nvPr/>
        </p:nvSpPr>
        <p:spPr>
          <a:xfrm>
            <a:off x="604730" y="1993086"/>
            <a:ext cx="4534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F207B2A-0124-D051-6D7E-5842C7BB32E4}"/>
              </a:ext>
            </a:extLst>
          </p:cNvPr>
          <p:cNvSpPr txBox="1"/>
          <p:nvPr/>
        </p:nvSpPr>
        <p:spPr>
          <a:xfrm>
            <a:off x="604730" y="2468574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81A6C5B-205E-C6CC-EDC0-D8379BC1EA4B}"/>
              </a:ext>
            </a:extLst>
          </p:cNvPr>
          <p:cNvSpPr txBox="1"/>
          <p:nvPr/>
        </p:nvSpPr>
        <p:spPr>
          <a:xfrm>
            <a:off x="604730" y="2944062"/>
            <a:ext cx="335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6825D13-BC08-2488-5449-1FE9ABF067F1}"/>
              </a:ext>
            </a:extLst>
          </p:cNvPr>
          <p:cNvSpPr txBox="1"/>
          <p:nvPr/>
        </p:nvSpPr>
        <p:spPr>
          <a:xfrm>
            <a:off x="604730" y="3419550"/>
            <a:ext cx="3259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714EC33-88E1-F655-7419-85BE22E39967}"/>
              </a:ext>
            </a:extLst>
          </p:cNvPr>
          <p:cNvSpPr txBox="1"/>
          <p:nvPr/>
        </p:nvSpPr>
        <p:spPr>
          <a:xfrm>
            <a:off x="604730" y="3895038"/>
            <a:ext cx="4639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CE3B837-5FA3-919A-EC97-8C457656715B}"/>
              </a:ext>
            </a:extLst>
          </p:cNvPr>
          <p:cNvSpPr txBox="1"/>
          <p:nvPr/>
        </p:nvSpPr>
        <p:spPr>
          <a:xfrm>
            <a:off x="604730" y="4370526"/>
            <a:ext cx="3175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2C80A91-6E12-937D-2182-38D14E26DC84}"/>
              </a:ext>
            </a:extLst>
          </p:cNvPr>
          <p:cNvSpPr txBox="1"/>
          <p:nvPr/>
        </p:nvSpPr>
        <p:spPr>
          <a:xfrm>
            <a:off x="604730" y="4846014"/>
            <a:ext cx="5939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41C90F6-C390-0B7B-A215-576DF13066D0}"/>
              </a:ext>
            </a:extLst>
          </p:cNvPr>
          <p:cNvSpPr txBox="1"/>
          <p:nvPr/>
        </p:nvSpPr>
        <p:spPr>
          <a:xfrm>
            <a:off x="604730" y="5321502"/>
            <a:ext cx="3882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58CBE6B-4560-9E59-78AE-F479762CC104}"/>
              </a:ext>
            </a:extLst>
          </p:cNvPr>
          <p:cNvSpPr txBox="1"/>
          <p:nvPr/>
        </p:nvSpPr>
        <p:spPr>
          <a:xfrm>
            <a:off x="604730" y="5796990"/>
            <a:ext cx="3197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A10E7FA-75DA-3F67-A06C-4944F3F2618D}"/>
              </a:ext>
            </a:extLst>
          </p:cNvPr>
          <p:cNvSpPr txBox="1"/>
          <p:nvPr/>
        </p:nvSpPr>
        <p:spPr>
          <a:xfrm>
            <a:off x="604730" y="6272478"/>
            <a:ext cx="2664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2597">
                <a:extLst>
                  <a:ext uri="{FF2B5EF4-FFF2-40B4-BE49-F238E27FC236}">
                    <a16:creationId xmlns:a16="http://schemas.microsoft.com/office/drawing/2014/main" id="{115BF175-3199-0716-F63E-F41C08090F94}"/>
                  </a:ext>
                </a:extLst>
              </p:cNvPr>
              <p:cNvSpPr txBox="1"/>
              <p:nvPr/>
            </p:nvSpPr>
            <p:spPr>
              <a:xfrm>
                <a:off x="540000" y="900198"/>
                <a:ext cx="5815695" cy="54301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的直径，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的半径，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的切线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2597" descr="{&quot;rangeId&quot;:44}">
                <a:extLst>
                  <a:ext uri="{FF2B5EF4-FFF2-40B4-BE49-F238E27FC236}">
                    <a16:creationId xmlns:a16="http://schemas.microsoft.com/office/drawing/2014/main" id="{115BF175-3199-0716-F63E-F41C08090F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198"/>
                <a:ext cx="5815695" cy="5430141"/>
              </a:xfrm>
              <a:prstGeom prst="rect">
                <a:avLst/>
              </a:prstGeom>
              <a:blipFill>
                <a:blip r:embed="rId2"/>
                <a:stretch>
                  <a:fillRect l="-3249" r="-2306" b="-25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yt_shape_12600">
                <a:extLst>
                  <a:ext uri="{FF2B5EF4-FFF2-40B4-BE49-F238E27FC236}">
                    <a16:creationId xmlns:a16="http://schemas.microsoft.com/office/drawing/2014/main" id="{E6B1F6FC-7CDF-60AC-CB8C-B78A880E9F78}"/>
                  </a:ext>
                </a:extLst>
              </p:cNvPr>
              <p:cNvSpPr txBox="1"/>
              <p:nvPr/>
            </p:nvSpPr>
            <p:spPr>
              <a:xfrm>
                <a:off x="569387" y="1525502"/>
                <a:ext cx="7469994" cy="35108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中，由勾股定理，得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，即（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" name="yt_shape_12600">
                <a:extLst>
                  <a:ext uri="{FF2B5EF4-FFF2-40B4-BE49-F238E27FC236}">
                    <a16:creationId xmlns:a16="http://schemas.microsoft.com/office/drawing/2014/main" id="{E6B1F6FC-7CDF-60AC-CB8C-B78A880E9F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1525502"/>
                <a:ext cx="7469994" cy="3510833"/>
              </a:xfrm>
              <a:prstGeom prst="rect">
                <a:avLst/>
              </a:prstGeom>
              <a:blipFill>
                <a:blip r:embed="rId3"/>
                <a:stretch>
                  <a:fillRect l="-2447" t="-1389" r="-1794" b="-4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yt_shape_12602">
            <a:extLst>
              <a:ext uri="{FF2B5EF4-FFF2-40B4-BE49-F238E27FC236}">
                <a16:creationId xmlns:a16="http://schemas.microsoft.com/office/drawing/2014/main" id="{6381AF86-AA54-D297-3BF9-1D8BEC58E68E}"/>
              </a:ext>
            </a:extLst>
          </p:cNvPr>
          <p:cNvSpPr txBox="1"/>
          <p:nvPr/>
        </p:nvSpPr>
        <p:spPr>
          <a:xfrm>
            <a:off x="569387" y="5087123"/>
            <a:ext cx="3949799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（舍去），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6023AAF-EC1E-3E5B-1B3F-1624524A8137}"/>
              </a:ext>
            </a:extLst>
          </p:cNvPr>
          <p:cNvSpPr txBox="1"/>
          <p:nvPr/>
        </p:nvSpPr>
        <p:spPr>
          <a:xfrm>
            <a:off x="479376" y="1478696"/>
            <a:ext cx="3871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AF56AC1D-2A57-4C16-7055-DA8AA5F8B73A}"/>
                  </a:ext>
                </a:extLst>
              </p:cNvPr>
              <p:cNvSpPr txBox="1"/>
              <p:nvPr/>
            </p:nvSpPr>
            <p:spPr>
              <a:xfrm>
                <a:off x="479376" y="1954184"/>
                <a:ext cx="3758947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AF56AC1D-2A57-4C16-7055-DA8AA5F8B7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954184"/>
                <a:ext cx="3758947" cy="768681"/>
              </a:xfrm>
              <a:prstGeom prst="rect">
                <a:avLst/>
              </a:prstGeom>
              <a:blipFill>
                <a:blip r:embed="rId4"/>
                <a:stretch>
                  <a:fillRect l="-2597" r="-276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1B73849E-4B93-3EF0-D634-807CDF97FB69}"/>
              </a:ext>
            </a:extLst>
          </p:cNvPr>
          <p:cNvSpPr txBox="1"/>
          <p:nvPr/>
        </p:nvSpPr>
        <p:spPr>
          <a:xfrm>
            <a:off x="479376" y="2629253"/>
            <a:ext cx="3709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E8FD2A6-6D12-30EA-9544-1D455F7E935C}"/>
              </a:ext>
            </a:extLst>
          </p:cNvPr>
          <p:cNvSpPr txBox="1"/>
          <p:nvPr/>
        </p:nvSpPr>
        <p:spPr>
          <a:xfrm>
            <a:off x="479376" y="3104741"/>
            <a:ext cx="5631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8A57240-2313-72FB-E7CD-A9DE6871C783}"/>
              </a:ext>
            </a:extLst>
          </p:cNvPr>
          <p:cNvSpPr txBox="1"/>
          <p:nvPr/>
        </p:nvSpPr>
        <p:spPr>
          <a:xfrm>
            <a:off x="479376" y="3580229"/>
            <a:ext cx="3912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6EF1236-FC98-4925-9518-0DE829F7EC79}"/>
              </a:ext>
            </a:extLst>
          </p:cNvPr>
          <p:cNvSpPr txBox="1"/>
          <p:nvPr/>
        </p:nvSpPr>
        <p:spPr>
          <a:xfrm>
            <a:off x="479376" y="4055717"/>
            <a:ext cx="4394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中，由勾股定理，得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B8AA093-1530-AE91-AE5E-862C936412F4}"/>
              </a:ext>
            </a:extLst>
          </p:cNvPr>
          <p:cNvSpPr txBox="1"/>
          <p:nvPr/>
        </p:nvSpPr>
        <p:spPr>
          <a:xfrm>
            <a:off x="479376" y="4531205"/>
            <a:ext cx="757783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，即（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789C5FA-FDB6-7FF9-2783-0CF97A890F38}"/>
              </a:ext>
            </a:extLst>
          </p:cNvPr>
          <p:cNvSpPr txBox="1"/>
          <p:nvPr/>
        </p:nvSpPr>
        <p:spPr>
          <a:xfrm>
            <a:off x="479376" y="5040317"/>
            <a:ext cx="404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（舍去），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A1A011B-E7DB-676B-C913-1E06B6816EA1}"/>
              </a:ext>
            </a:extLst>
          </p:cNvPr>
          <p:cNvSpPr txBox="1"/>
          <p:nvPr/>
        </p:nvSpPr>
        <p:spPr>
          <a:xfrm>
            <a:off x="479376" y="5515805"/>
            <a:ext cx="2321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  <p:bldP spid="2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3" name="yt_shape_12603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为切点，过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的垂线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，并延长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604" name="yt_image_1260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32304" y="2487894"/>
            <a:ext cx="2100040" cy="1403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06" name="yt_shape_12606"/>
          <p:cNvSpPr txBox="1"/>
          <p:nvPr/>
        </p:nvSpPr>
        <p:spPr>
          <a:xfrm>
            <a:off x="540000" y="1909099"/>
            <a:ext cx="40495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12609" name="yt_shape_12609"/>
          <p:cNvSpPr txBox="1"/>
          <p:nvPr/>
        </p:nvSpPr>
        <p:spPr>
          <a:xfrm>
            <a:off x="540000" y="4641117"/>
            <a:ext cx="43345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（提示：连接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611" name="yt_shape_12611"/>
          <p:cNvSpPr txBox="1"/>
          <p:nvPr/>
        </p:nvSpPr>
        <p:spPr>
          <a:xfrm>
            <a:off x="4902045" y="5272784"/>
            <a:ext cx="1990673" cy="10625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900" b="0" i="0" u="none" spc="-5900">
                <a:solidFill>
                  <a:srgbClr val="1EE3CF"/>
                </a:solidFill>
                <a:effectLst/>
                <a:latin typeface="Times New Roman" pitchFamily="59"/>
                <a:ea typeface="宋体" pitchFamily="59"/>
                <a:cs typeface="宋体" pitchFamily="59"/>
              </a:rPr>
              <a:t> </a:t>
            </a:r>
            <a:r>
              <a:rPr lang="en-US" altLang="zh-CN" sz="5900" b="0" i="0" u="none" spc="14048">
                <a:solidFill>
                  <a:srgbClr val="1EE3CF"/>
                </a:solidFill>
                <a:effectLst/>
                <a:latin typeface="Times New Roman" pitchFamily="59"/>
                <a:ea typeface="宋体" pitchFamily="59"/>
                <a:cs typeface="宋体" pitchFamily="59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2610" name="yt_image_1261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87515" y="2621392"/>
            <a:ext cx="2168093" cy="1291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57881E7-2D2C-C641-0EED-3E4DA7DC28B9}"/>
              </a:ext>
            </a:extLst>
          </p:cNvPr>
          <p:cNvSpPr txBox="1"/>
          <p:nvPr/>
        </p:nvSpPr>
        <p:spPr>
          <a:xfrm>
            <a:off x="538598" y="2337335"/>
            <a:ext cx="4472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（提示：连接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613" name="yt_shape_12613"/>
              <p:cNvSpPr txBox="1"/>
              <p:nvPr/>
            </p:nvSpPr>
            <p:spPr>
              <a:xfrm>
                <a:off x="479376" y="1293188"/>
                <a:ext cx="4119718" cy="55467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中，由勾股定理得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中，由勾股定理得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613" name="yt_shape_126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293188"/>
                <a:ext cx="4119718" cy="5546775"/>
              </a:xfrm>
              <a:prstGeom prst="rect">
                <a:avLst/>
              </a:prstGeom>
              <a:blipFill>
                <a:blip r:embed="rId2"/>
                <a:stretch>
                  <a:fillRect l="-4593" t="-879" r="-3407" b="-24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A176DAD-346E-E24A-FF2A-BA353545FC41}"/>
              </a:ext>
            </a:extLst>
          </p:cNvPr>
          <p:cNvSpPr txBox="1"/>
          <p:nvPr/>
        </p:nvSpPr>
        <p:spPr>
          <a:xfrm>
            <a:off x="389365" y="1246382"/>
            <a:ext cx="2608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8B17325-7549-C506-4905-F96A8C436F68}"/>
                  </a:ext>
                </a:extLst>
              </p:cNvPr>
              <p:cNvSpPr txBox="1"/>
              <p:nvPr/>
            </p:nvSpPr>
            <p:spPr>
              <a:xfrm>
                <a:off x="389365" y="1721870"/>
                <a:ext cx="2785427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，且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8B17325-7549-C506-4905-F96A8C436F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1721870"/>
                <a:ext cx="2785427" cy="772110"/>
              </a:xfrm>
              <a:prstGeom prst="rect">
                <a:avLst/>
              </a:prstGeom>
              <a:blipFill>
                <a:blip r:embed="rId3"/>
                <a:stretch>
                  <a:fillRect l="-3501" r="-328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46876D1-D69F-9F92-9540-B14B9A75AADD}"/>
              </a:ext>
            </a:extLst>
          </p:cNvPr>
          <p:cNvSpPr txBox="1"/>
          <p:nvPr/>
        </p:nvSpPr>
        <p:spPr>
          <a:xfrm>
            <a:off x="389365" y="2400368"/>
            <a:ext cx="140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D804D3-3A05-BBBB-C5F7-6D83912EB66D}"/>
              </a:ext>
            </a:extLst>
          </p:cNvPr>
          <p:cNvSpPr txBox="1"/>
          <p:nvPr/>
        </p:nvSpPr>
        <p:spPr>
          <a:xfrm>
            <a:off x="389365" y="2875856"/>
            <a:ext cx="412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中，由勾股定理得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72FA979-75A8-6CF6-514B-B1507FE7F7DC}"/>
                  </a:ext>
                </a:extLst>
              </p:cNvPr>
              <p:cNvSpPr txBox="1"/>
              <p:nvPr/>
            </p:nvSpPr>
            <p:spPr>
              <a:xfrm>
                <a:off x="389365" y="3351344"/>
                <a:ext cx="3788664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72FA979-75A8-6CF6-514B-B1507FE7F7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3351344"/>
                <a:ext cx="3788664" cy="630441"/>
              </a:xfrm>
              <a:prstGeom prst="rect">
                <a:avLst/>
              </a:prstGeom>
              <a:blipFill>
                <a:blip r:embed="rId4"/>
                <a:stretch>
                  <a:fillRect l="-2576" r="-2576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BE91EB6-8D98-2AB8-E088-0614AB0CBE4E}"/>
              </a:ext>
            </a:extLst>
          </p:cNvPr>
          <p:cNvSpPr txBox="1"/>
          <p:nvPr/>
        </p:nvSpPr>
        <p:spPr>
          <a:xfrm>
            <a:off x="389365" y="3888174"/>
            <a:ext cx="3988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2DFDE26-8E9E-EDD5-DE86-E5AE5A56D8AD}"/>
              </a:ext>
            </a:extLst>
          </p:cNvPr>
          <p:cNvSpPr txBox="1"/>
          <p:nvPr/>
        </p:nvSpPr>
        <p:spPr>
          <a:xfrm>
            <a:off x="389365" y="4363661"/>
            <a:ext cx="265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B44D299-10F9-FED7-E62D-CF66ECA8EF5F}"/>
              </a:ext>
            </a:extLst>
          </p:cNvPr>
          <p:cNvSpPr txBox="1"/>
          <p:nvPr/>
        </p:nvSpPr>
        <p:spPr>
          <a:xfrm>
            <a:off x="389365" y="4839149"/>
            <a:ext cx="4259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21D5F86-757F-FB84-168B-D3CD87778A6B}"/>
              </a:ext>
            </a:extLst>
          </p:cNvPr>
          <p:cNvSpPr txBox="1"/>
          <p:nvPr/>
        </p:nvSpPr>
        <p:spPr>
          <a:xfrm>
            <a:off x="389365" y="5314637"/>
            <a:ext cx="2999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B8BF2F6-9760-090F-D6AE-5A50E118933F}"/>
              </a:ext>
            </a:extLst>
          </p:cNvPr>
          <p:cNvSpPr txBox="1"/>
          <p:nvPr/>
        </p:nvSpPr>
        <p:spPr>
          <a:xfrm>
            <a:off x="389365" y="5790125"/>
            <a:ext cx="4107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中，由勾股定理得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0E3DF86-5FEC-E0BC-4CB7-AF53B042334B}"/>
                  </a:ext>
                </a:extLst>
              </p:cNvPr>
              <p:cNvSpPr txBox="1"/>
              <p:nvPr/>
            </p:nvSpPr>
            <p:spPr>
              <a:xfrm>
                <a:off x="389365" y="6265613"/>
                <a:ext cx="3552888" cy="5675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0E3DF86-5FEC-E0BC-4CB7-AF53B04233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6265613"/>
                <a:ext cx="3552888" cy="567512"/>
              </a:xfrm>
              <a:prstGeom prst="rect">
                <a:avLst/>
              </a:prstGeom>
              <a:blipFill>
                <a:blip r:embed="rId5"/>
                <a:stretch>
                  <a:fillRect l="-2744" r="-2744" b="-247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yt_shape_12607">
                <a:extLst>
                  <a:ext uri="{FF2B5EF4-FFF2-40B4-BE49-F238E27FC236}">
                    <a16:creationId xmlns:a16="http://schemas.microsoft.com/office/drawing/2014/main" id="{8A31B6D0-52E6-D02C-8857-E9130052AC92}"/>
                  </a:ext>
                </a:extLst>
              </p:cNvPr>
              <p:cNvSpPr txBox="1"/>
              <p:nvPr/>
            </p:nvSpPr>
            <p:spPr>
              <a:xfrm>
                <a:off x="479376" y="620791"/>
                <a:ext cx="4966744" cy="645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，且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" name="yt_shape_12607">
                <a:extLst>
                  <a:ext uri="{FF2B5EF4-FFF2-40B4-BE49-F238E27FC236}">
                    <a16:creationId xmlns:a16="http://schemas.microsoft.com/office/drawing/2014/main" id="{8A31B6D0-52E6-D02C-8857-E9130052AC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620791"/>
                <a:ext cx="4966744" cy="645626"/>
              </a:xfrm>
              <a:prstGeom prst="rect">
                <a:avLst/>
              </a:prstGeom>
              <a:blipFill>
                <a:blip r:embed="rId6"/>
                <a:stretch>
                  <a:fillRect l="-3808" r="-2826" b="-141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yt_image_12610">
            <a:extLst>
              <a:ext uri="{FF2B5EF4-FFF2-40B4-BE49-F238E27FC236}">
                <a16:creationId xmlns:a16="http://schemas.microsoft.com/office/drawing/2014/main" id="{10F31C78-8722-820D-5A62-D64CF014C92A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64152" y="2790348"/>
            <a:ext cx="2168093" cy="1291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2" name="yt_shape_12522"/>
          <p:cNvSpPr txBox="1"/>
          <p:nvPr/>
        </p:nvSpPr>
        <p:spPr>
          <a:xfrm>
            <a:off x="612128" y="15251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523" name="yt_image_1252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0296" y="2636912"/>
            <a:ext cx="1711994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25" name="yt_shape_12525"/>
          <p:cNvSpPr txBox="1"/>
          <p:nvPr/>
        </p:nvSpPr>
        <p:spPr>
          <a:xfrm>
            <a:off x="611889" y="2433760"/>
            <a:ext cx="40892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1708D16-0370-614C-5196-03755E23648F}"/>
              </a:ext>
            </a:extLst>
          </p:cNvPr>
          <p:cNvSpPr txBox="1"/>
          <p:nvPr/>
        </p:nvSpPr>
        <p:spPr>
          <a:xfrm>
            <a:off x="479376" y="2885514"/>
            <a:ext cx="6638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相切于点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3C5797-23DA-E3A5-CB9C-37B020B2EC59}"/>
              </a:ext>
            </a:extLst>
          </p:cNvPr>
          <p:cNvSpPr txBox="1"/>
          <p:nvPr/>
        </p:nvSpPr>
        <p:spPr>
          <a:xfrm>
            <a:off x="479376" y="3361002"/>
            <a:ext cx="412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F6DEB3A-23DB-6288-7D87-CE6297F6478D}"/>
              </a:ext>
            </a:extLst>
          </p:cNvPr>
          <p:cNvSpPr txBox="1"/>
          <p:nvPr/>
        </p:nvSpPr>
        <p:spPr>
          <a:xfrm>
            <a:off x="479376" y="3836490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4F852F-40F5-AA35-EC77-0CF8C6EC2AF8}"/>
              </a:ext>
            </a:extLst>
          </p:cNvPr>
          <p:cNvSpPr txBox="1"/>
          <p:nvPr/>
        </p:nvSpPr>
        <p:spPr>
          <a:xfrm>
            <a:off x="479376" y="4311978"/>
            <a:ext cx="2629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70FDDB25-89D6-258C-86EE-4EA0BCF801C1}"/>
              </a:ext>
            </a:extLst>
          </p:cNvPr>
          <p:cNvSpPr txBox="1"/>
          <p:nvPr/>
        </p:nvSpPr>
        <p:spPr>
          <a:xfrm>
            <a:off x="444459" y="1880517"/>
            <a:ext cx="4010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66E4BCF-D9D9-035E-92E4-58D45C330AD7}"/>
              </a:ext>
            </a:extLst>
          </p:cNvPr>
          <p:cNvSpPr txBox="1"/>
          <p:nvPr/>
        </p:nvSpPr>
        <p:spPr>
          <a:xfrm>
            <a:off x="444459" y="2356005"/>
            <a:ext cx="236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F9B3CAE-166F-FFE3-87F6-D1CF8D4ADF04}"/>
              </a:ext>
            </a:extLst>
          </p:cNvPr>
          <p:cNvSpPr txBox="1"/>
          <p:nvPr/>
        </p:nvSpPr>
        <p:spPr>
          <a:xfrm>
            <a:off x="444459" y="2831493"/>
            <a:ext cx="3093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FFA0FB9-1359-0D7C-D0C0-00F57EFFB8CD}"/>
                  </a:ext>
                </a:extLst>
              </p:cNvPr>
              <p:cNvSpPr txBox="1"/>
              <p:nvPr/>
            </p:nvSpPr>
            <p:spPr>
              <a:xfrm>
                <a:off x="444459" y="3306981"/>
                <a:ext cx="7127177" cy="6310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FFA0FB9-1359-0D7C-D0C0-00F57EFFB8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459" y="3306981"/>
                <a:ext cx="7127177" cy="631076"/>
              </a:xfrm>
              <a:prstGeom prst="rect">
                <a:avLst/>
              </a:prstGeom>
              <a:blipFill>
                <a:blip r:embed="rId2"/>
                <a:stretch>
                  <a:fillRect l="-1369" r="-1369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026AA4B8-8408-2D64-A077-2AF6500EB19D}"/>
              </a:ext>
            </a:extLst>
          </p:cNvPr>
          <p:cNvSpPr txBox="1"/>
          <p:nvPr/>
        </p:nvSpPr>
        <p:spPr>
          <a:xfrm>
            <a:off x="444459" y="3844445"/>
            <a:ext cx="6339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tan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1DB39EB-C854-F08C-C35E-A1AE1CB06C1C}"/>
                  </a:ext>
                </a:extLst>
              </p:cNvPr>
              <p:cNvSpPr txBox="1"/>
              <p:nvPr/>
            </p:nvSpPr>
            <p:spPr>
              <a:xfrm>
                <a:off x="444459" y="4319933"/>
                <a:ext cx="3043873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1DB39EB-C854-F08C-C35E-A1AE1CB06C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459" y="4319933"/>
                <a:ext cx="3043873" cy="772110"/>
              </a:xfrm>
              <a:prstGeom prst="rect">
                <a:avLst/>
              </a:prstGeom>
              <a:blipFill>
                <a:blip r:embed="rId3"/>
                <a:stretch>
                  <a:fillRect l="-3206" r="-3206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E61E8F04-F197-D1BC-40CF-56D32FE53638}"/>
              </a:ext>
            </a:extLst>
          </p:cNvPr>
          <p:cNvSpPr txBox="1"/>
          <p:nvPr/>
        </p:nvSpPr>
        <p:spPr>
          <a:xfrm>
            <a:off x="444459" y="4998431"/>
            <a:ext cx="1542162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2526">
            <a:extLst>
              <a:ext uri="{FF2B5EF4-FFF2-40B4-BE49-F238E27FC236}">
                <a16:creationId xmlns:a16="http://schemas.microsoft.com/office/drawing/2014/main" id="{565B3586-74FE-BE48-A572-B146884A407D}"/>
              </a:ext>
            </a:extLst>
          </p:cNvPr>
          <p:cNvSpPr txBox="1"/>
          <p:nvPr/>
        </p:nvSpPr>
        <p:spPr>
          <a:xfrm>
            <a:off x="551384" y="1463249"/>
            <a:ext cx="57856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0" name="yt_shape_12530"/>
          <p:cNvSpPr txBox="1"/>
          <p:nvPr/>
        </p:nvSpPr>
        <p:spPr>
          <a:xfrm>
            <a:off x="753892" y="9206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（宜宾市中考）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531" name="yt_image_1253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98005" y="2484240"/>
            <a:ext cx="2955196" cy="2146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33" name="yt_shape_12533"/>
          <p:cNvSpPr txBox="1"/>
          <p:nvPr/>
        </p:nvSpPr>
        <p:spPr>
          <a:xfrm>
            <a:off x="621141" y="1921952"/>
            <a:ext cx="47224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2" name="yt_shape_12536">
            <a:extLst>
              <a:ext uri="{FF2B5EF4-FFF2-40B4-BE49-F238E27FC236}">
                <a16:creationId xmlns:a16="http://schemas.microsoft.com/office/drawing/2014/main" id="{50F14379-C51F-1E24-1D25-5C7BD19A846C}"/>
              </a:ext>
            </a:extLst>
          </p:cNvPr>
          <p:cNvSpPr txBox="1"/>
          <p:nvPr/>
        </p:nvSpPr>
        <p:spPr>
          <a:xfrm>
            <a:off x="540000" y="2380432"/>
            <a:ext cx="28309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3" name="yt_image_12537">
            <a:extLst>
              <a:ext uri="{FF2B5EF4-FFF2-40B4-BE49-F238E27FC236}">
                <a16:creationId xmlns:a16="http://schemas.microsoft.com/office/drawing/2014/main" id="{A1CCDE88-C9D7-66AE-2FF6-13B80C293B81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96733" y="2507066"/>
            <a:ext cx="2856468" cy="2123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540">
            <a:extLst>
              <a:ext uri="{FF2B5EF4-FFF2-40B4-BE49-F238E27FC236}">
                <a16:creationId xmlns:a16="http://schemas.microsoft.com/office/drawing/2014/main" id="{84606228-6DF5-344F-B5C2-7740850B0136}"/>
              </a:ext>
            </a:extLst>
          </p:cNvPr>
          <p:cNvSpPr txBox="1"/>
          <p:nvPr/>
        </p:nvSpPr>
        <p:spPr>
          <a:xfrm>
            <a:off x="630011" y="2934471"/>
            <a:ext cx="25295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5" name="yt_shape_12541">
            <a:extLst>
              <a:ext uri="{FF2B5EF4-FFF2-40B4-BE49-F238E27FC236}">
                <a16:creationId xmlns:a16="http://schemas.microsoft.com/office/drawing/2014/main" id="{5225AF42-D818-9A6F-9CDA-3E2C0CF21D30}"/>
              </a:ext>
            </a:extLst>
          </p:cNvPr>
          <p:cNvSpPr txBox="1"/>
          <p:nvPr/>
        </p:nvSpPr>
        <p:spPr>
          <a:xfrm>
            <a:off x="630011" y="3413774"/>
            <a:ext cx="25215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2542">
            <a:extLst>
              <a:ext uri="{FF2B5EF4-FFF2-40B4-BE49-F238E27FC236}">
                <a16:creationId xmlns:a16="http://schemas.microsoft.com/office/drawing/2014/main" id="{91A822C8-5DF9-4AA4-089E-4EA94EA7A932}"/>
              </a:ext>
            </a:extLst>
          </p:cNvPr>
          <p:cNvSpPr txBox="1"/>
          <p:nvPr/>
        </p:nvSpPr>
        <p:spPr>
          <a:xfrm>
            <a:off x="630011" y="3893077"/>
            <a:ext cx="17793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2543">
            <a:extLst>
              <a:ext uri="{FF2B5EF4-FFF2-40B4-BE49-F238E27FC236}">
                <a16:creationId xmlns:a16="http://schemas.microsoft.com/office/drawing/2014/main" id="{004FBA74-2EB3-EA10-244D-2295D2540470}"/>
              </a:ext>
            </a:extLst>
          </p:cNvPr>
          <p:cNvSpPr txBox="1"/>
          <p:nvPr/>
        </p:nvSpPr>
        <p:spPr>
          <a:xfrm>
            <a:off x="630011" y="4372380"/>
            <a:ext cx="27876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2544">
            <a:extLst>
              <a:ext uri="{FF2B5EF4-FFF2-40B4-BE49-F238E27FC236}">
                <a16:creationId xmlns:a16="http://schemas.microsoft.com/office/drawing/2014/main" id="{76F643B3-8304-D2AB-F58D-6DF0BF48498F}"/>
              </a:ext>
            </a:extLst>
          </p:cNvPr>
          <p:cNvSpPr txBox="1"/>
          <p:nvPr/>
        </p:nvSpPr>
        <p:spPr>
          <a:xfrm>
            <a:off x="630011" y="4851683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2545">
            <a:extLst>
              <a:ext uri="{FF2B5EF4-FFF2-40B4-BE49-F238E27FC236}">
                <a16:creationId xmlns:a16="http://schemas.microsoft.com/office/drawing/2014/main" id="{A891E1C3-EB69-47DF-4295-278A848F0064}"/>
              </a:ext>
            </a:extLst>
          </p:cNvPr>
          <p:cNvSpPr txBox="1"/>
          <p:nvPr/>
        </p:nvSpPr>
        <p:spPr>
          <a:xfrm>
            <a:off x="630011" y="5330986"/>
            <a:ext cx="15132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2546">
            <a:extLst>
              <a:ext uri="{FF2B5EF4-FFF2-40B4-BE49-F238E27FC236}">
                <a16:creationId xmlns:a16="http://schemas.microsoft.com/office/drawing/2014/main" id="{DC2F83C4-5E33-5D77-23E5-203CC8C288DE}"/>
              </a:ext>
            </a:extLst>
          </p:cNvPr>
          <p:cNvSpPr txBox="1"/>
          <p:nvPr/>
        </p:nvSpPr>
        <p:spPr>
          <a:xfrm>
            <a:off x="630011" y="5810289"/>
            <a:ext cx="57323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上，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C87F116-F700-77DD-8AD8-A55E45555C79}"/>
              </a:ext>
            </a:extLst>
          </p:cNvPr>
          <p:cNvSpPr txBox="1"/>
          <p:nvPr/>
        </p:nvSpPr>
        <p:spPr>
          <a:xfrm>
            <a:off x="449989" y="2333626"/>
            <a:ext cx="2983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02C18DB-2E9C-DA77-2A16-FFCD0FC5B48C}"/>
              </a:ext>
            </a:extLst>
          </p:cNvPr>
          <p:cNvSpPr txBox="1"/>
          <p:nvPr/>
        </p:nvSpPr>
        <p:spPr>
          <a:xfrm>
            <a:off x="540000" y="2887665"/>
            <a:ext cx="2685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BFDB36C-247C-F18F-1603-41ED1E67F7AA}"/>
              </a:ext>
            </a:extLst>
          </p:cNvPr>
          <p:cNvSpPr txBox="1"/>
          <p:nvPr/>
        </p:nvSpPr>
        <p:spPr>
          <a:xfrm>
            <a:off x="540000" y="3366968"/>
            <a:ext cx="2677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41F6800-B00A-6218-1EFA-831F74A80912}"/>
              </a:ext>
            </a:extLst>
          </p:cNvPr>
          <p:cNvSpPr txBox="1"/>
          <p:nvPr/>
        </p:nvSpPr>
        <p:spPr>
          <a:xfrm>
            <a:off x="540000" y="3846271"/>
            <a:ext cx="1942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A5BF710-5B44-0793-EA28-B48FDA3E003A}"/>
              </a:ext>
            </a:extLst>
          </p:cNvPr>
          <p:cNvSpPr txBox="1"/>
          <p:nvPr/>
        </p:nvSpPr>
        <p:spPr>
          <a:xfrm>
            <a:off x="540000" y="4325574"/>
            <a:ext cx="2940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97AF979-CBF1-62DB-772E-67133EC30216}"/>
              </a:ext>
            </a:extLst>
          </p:cNvPr>
          <p:cNvSpPr txBox="1"/>
          <p:nvPr/>
        </p:nvSpPr>
        <p:spPr>
          <a:xfrm>
            <a:off x="540000" y="4804878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0BD2EAC-0209-DE2E-502F-5C04AE21B184}"/>
              </a:ext>
            </a:extLst>
          </p:cNvPr>
          <p:cNvSpPr txBox="1"/>
          <p:nvPr/>
        </p:nvSpPr>
        <p:spPr>
          <a:xfrm>
            <a:off x="540000" y="5284180"/>
            <a:ext cx="167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A2AE905-4AFC-26DB-65B6-78AEE3B2454A}"/>
              </a:ext>
            </a:extLst>
          </p:cNvPr>
          <p:cNvSpPr txBox="1"/>
          <p:nvPr/>
        </p:nvSpPr>
        <p:spPr>
          <a:xfrm>
            <a:off x="540000" y="5763483"/>
            <a:ext cx="5856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yt_shape_12547">
            <a:extLst>
              <a:ext uri="{FF2B5EF4-FFF2-40B4-BE49-F238E27FC236}">
                <a16:creationId xmlns:a16="http://schemas.microsoft.com/office/drawing/2014/main" id="{C07706D1-84FA-F6D8-2015-B50FA0D94740}"/>
              </a:ext>
            </a:extLst>
          </p:cNvPr>
          <p:cNvSpPr txBox="1"/>
          <p:nvPr/>
        </p:nvSpPr>
        <p:spPr>
          <a:xfrm>
            <a:off x="630011" y="6208250"/>
            <a:ext cx="24910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BCEC7A9-38F4-A95B-38CC-C172BC39316A}"/>
              </a:ext>
            </a:extLst>
          </p:cNvPr>
          <p:cNvSpPr txBox="1"/>
          <p:nvPr/>
        </p:nvSpPr>
        <p:spPr>
          <a:xfrm>
            <a:off x="540000" y="6161444"/>
            <a:ext cx="2647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2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548" name="yt_shape_12548"/>
              <p:cNvSpPr txBox="1"/>
              <p:nvPr/>
            </p:nvSpPr>
            <p:spPr>
              <a:xfrm>
                <a:off x="563555" y="1162780"/>
                <a:ext cx="6014467" cy="56565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548" name="yt_shape_125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555" y="1162780"/>
                <a:ext cx="6014467" cy="5656548"/>
              </a:xfrm>
              <a:prstGeom prst="rect">
                <a:avLst/>
              </a:prstGeom>
              <a:blipFill>
                <a:blip r:embed="rId2"/>
                <a:stretch>
                  <a:fillRect l="-3040" t="-970" r="-2128" b="-2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A4C6BF0-6D02-5949-41B4-3A04D300978C}"/>
              </a:ext>
            </a:extLst>
          </p:cNvPr>
          <p:cNvSpPr txBox="1"/>
          <p:nvPr/>
        </p:nvSpPr>
        <p:spPr>
          <a:xfrm>
            <a:off x="473544" y="1115974"/>
            <a:ext cx="6136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704933-05A7-5404-D6FB-C436D405DD58}"/>
              </a:ext>
            </a:extLst>
          </p:cNvPr>
          <p:cNvSpPr txBox="1"/>
          <p:nvPr/>
        </p:nvSpPr>
        <p:spPr>
          <a:xfrm>
            <a:off x="473544" y="1591462"/>
            <a:ext cx="3931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809F62-9711-D542-A10B-09E6165E8EE1}"/>
              </a:ext>
            </a:extLst>
          </p:cNvPr>
          <p:cNvSpPr txBox="1"/>
          <p:nvPr/>
        </p:nvSpPr>
        <p:spPr>
          <a:xfrm>
            <a:off x="473544" y="2066950"/>
            <a:ext cx="485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CEFC775-B066-8449-5309-5FBB7040654F}"/>
                  </a:ext>
                </a:extLst>
              </p:cNvPr>
              <p:cNvSpPr txBox="1"/>
              <p:nvPr/>
            </p:nvSpPr>
            <p:spPr>
              <a:xfrm>
                <a:off x="473544" y="2542438"/>
                <a:ext cx="4631753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CEFC775-B066-8449-5309-5FBB704065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544" y="2542438"/>
                <a:ext cx="4631753" cy="772110"/>
              </a:xfrm>
              <a:prstGeom prst="rect">
                <a:avLst/>
              </a:prstGeom>
              <a:blipFill>
                <a:blip r:embed="rId3"/>
                <a:stretch>
                  <a:fillRect l="-2108" r="-2240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1A2C3E8-854B-A0A1-AD30-BA732CBD0A50}"/>
                  </a:ext>
                </a:extLst>
              </p:cNvPr>
              <p:cNvSpPr txBox="1"/>
              <p:nvPr/>
            </p:nvSpPr>
            <p:spPr>
              <a:xfrm>
                <a:off x="473544" y="3220936"/>
                <a:ext cx="4323588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1A2C3E8-854B-A0A1-AD30-BA732CBD0A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544" y="3220936"/>
                <a:ext cx="4323588" cy="615391"/>
              </a:xfrm>
              <a:prstGeom prst="rect">
                <a:avLst/>
              </a:prstGeom>
              <a:blipFill>
                <a:blip r:embed="rId4"/>
                <a:stretch>
                  <a:fillRect l="-2257" r="-2257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E863A2B-ED62-3057-DD37-26BEC10FEBD8}"/>
                  </a:ext>
                </a:extLst>
              </p:cNvPr>
              <p:cNvSpPr txBox="1"/>
              <p:nvPr/>
            </p:nvSpPr>
            <p:spPr>
              <a:xfrm>
                <a:off x="473544" y="3742715"/>
                <a:ext cx="5517070" cy="8542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E863A2B-ED62-3057-DD37-26BEC10FEB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544" y="3742715"/>
                <a:ext cx="5517070" cy="854215"/>
              </a:xfrm>
              <a:prstGeom prst="rect">
                <a:avLst/>
              </a:prstGeom>
              <a:blipFill>
                <a:blip r:embed="rId5"/>
                <a:stretch>
                  <a:fillRect l="-1768" r="-1878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5BF29C0-5F1A-0C62-91E3-5BAEB44F1258}"/>
                  </a:ext>
                </a:extLst>
              </p:cNvPr>
              <p:cNvSpPr txBox="1"/>
              <p:nvPr/>
            </p:nvSpPr>
            <p:spPr>
              <a:xfrm>
                <a:off x="473544" y="4503318"/>
                <a:ext cx="3307588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5BF29C0-5F1A-0C62-91E3-5BAEB44F12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544" y="4503318"/>
                <a:ext cx="3307588" cy="615392"/>
              </a:xfrm>
              <a:prstGeom prst="rect">
                <a:avLst/>
              </a:prstGeom>
              <a:blipFill>
                <a:blip r:embed="rId6"/>
                <a:stretch>
                  <a:fillRect l="-2952" r="-295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A389EBFA-7839-C383-DA91-D4E75191668E}"/>
              </a:ext>
            </a:extLst>
          </p:cNvPr>
          <p:cNvSpPr txBox="1"/>
          <p:nvPr/>
        </p:nvSpPr>
        <p:spPr>
          <a:xfrm>
            <a:off x="473544" y="5025098"/>
            <a:ext cx="412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E5FCB03-5F9A-4CBC-F2AE-BC45C77172B5}"/>
                  </a:ext>
                </a:extLst>
              </p:cNvPr>
              <p:cNvSpPr txBox="1"/>
              <p:nvPr/>
            </p:nvSpPr>
            <p:spPr>
              <a:xfrm>
                <a:off x="473544" y="5500586"/>
                <a:ext cx="1504125" cy="8497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E5FCB03-5F9A-4CBC-F2AE-BC45C77172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544" y="5500586"/>
                <a:ext cx="1504125" cy="849770"/>
              </a:xfrm>
              <a:prstGeom prst="rect">
                <a:avLst/>
              </a:prstGeom>
              <a:blipFill>
                <a:blip r:embed="rId7"/>
                <a:stretch>
                  <a:fillRect l="-6504" r="-6504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9E820B7-A7A9-351A-B1AF-10C240D6F0DA}"/>
                  </a:ext>
                </a:extLst>
              </p:cNvPr>
              <p:cNvSpPr txBox="1"/>
              <p:nvPr/>
            </p:nvSpPr>
            <p:spPr>
              <a:xfrm>
                <a:off x="473544" y="6256744"/>
                <a:ext cx="1640713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9E820B7-A7A9-351A-B1AF-10C240D6F0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544" y="6256744"/>
                <a:ext cx="1640713" cy="554685"/>
              </a:xfrm>
              <a:prstGeom prst="rect">
                <a:avLst/>
              </a:prstGeom>
              <a:blipFill>
                <a:blip r:embed="rId8"/>
                <a:stretch>
                  <a:fillRect l="-5948" r="-5948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2534">
                <a:extLst>
                  <a:ext uri="{FF2B5EF4-FFF2-40B4-BE49-F238E27FC236}">
                    <a16:creationId xmlns:a16="http://schemas.microsoft.com/office/drawing/2014/main" id="{DD3C329F-5FED-FC6C-A723-3CB71E3FD5BB}"/>
                  </a:ext>
                </a:extLst>
              </p:cNvPr>
              <p:cNvSpPr txBox="1"/>
              <p:nvPr/>
            </p:nvSpPr>
            <p:spPr>
              <a:xfrm>
                <a:off x="531647" y="729767"/>
                <a:ext cx="5527282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，求弦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" name="yt_shape_12534">
                <a:extLst>
                  <a:ext uri="{FF2B5EF4-FFF2-40B4-BE49-F238E27FC236}">
                    <a16:creationId xmlns:a16="http://schemas.microsoft.com/office/drawing/2014/main" id="{DD3C329F-5FED-FC6C-A723-3CB71E3FD5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647" y="729767"/>
                <a:ext cx="5527282" cy="466666"/>
              </a:xfrm>
              <a:prstGeom prst="rect">
                <a:avLst/>
              </a:prstGeom>
              <a:blipFill>
                <a:blip r:embed="rId9"/>
                <a:stretch>
                  <a:fillRect l="-3308" t="-5263" r="-2426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0" name="yt_shape_12550"/>
          <p:cNvSpPr txBox="1"/>
          <p:nvPr/>
        </p:nvSpPr>
        <p:spPr>
          <a:xfrm>
            <a:off x="540119" y="89528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（郴州市中考）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延长线上一点，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的弦，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</a:p>
        </p:txBody>
      </p:sp>
      <p:pic>
        <p:nvPicPr>
          <p:cNvPr id="12551" name="yt_image_1255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9939" y="2563428"/>
            <a:ext cx="2350207" cy="1588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53" name="yt_shape_12553"/>
          <p:cNvSpPr txBox="1"/>
          <p:nvPr/>
        </p:nvSpPr>
        <p:spPr>
          <a:xfrm>
            <a:off x="335360" y="1797569"/>
            <a:ext cx="47400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2" name="yt_shape_12555">
            <a:extLst>
              <a:ext uri="{FF2B5EF4-FFF2-40B4-BE49-F238E27FC236}">
                <a16:creationId xmlns:a16="http://schemas.microsoft.com/office/drawing/2014/main" id="{3598F31D-9CC8-3C75-1433-8CD1D734483C}"/>
              </a:ext>
            </a:extLst>
          </p:cNvPr>
          <p:cNvSpPr txBox="1"/>
          <p:nvPr/>
        </p:nvSpPr>
        <p:spPr>
          <a:xfrm>
            <a:off x="302315" y="2221256"/>
            <a:ext cx="27956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2556">
            <a:extLst>
              <a:ext uri="{FF2B5EF4-FFF2-40B4-BE49-F238E27FC236}">
                <a16:creationId xmlns:a16="http://schemas.microsoft.com/office/drawing/2014/main" id="{28107A5C-CD16-BDEF-AC9F-F040AE6BFCCC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68208" y="2503254"/>
            <a:ext cx="2408731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2559">
            <a:extLst>
              <a:ext uri="{FF2B5EF4-FFF2-40B4-BE49-F238E27FC236}">
                <a16:creationId xmlns:a16="http://schemas.microsoft.com/office/drawing/2014/main" id="{0AEBA630-E1DD-4C0A-3AE4-BFF77ACB8DB5}"/>
              </a:ext>
            </a:extLst>
          </p:cNvPr>
          <p:cNvSpPr txBox="1"/>
          <p:nvPr/>
        </p:nvSpPr>
        <p:spPr>
          <a:xfrm>
            <a:off x="427105" y="2719391"/>
            <a:ext cx="31450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2560">
            <a:extLst>
              <a:ext uri="{FF2B5EF4-FFF2-40B4-BE49-F238E27FC236}">
                <a16:creationId xmlns:a16="http://schemas.microsoft.com/office/drawing/2014/main" id="{128A7E0D-C037-786F-68EF-F1B11DC7DFC2}"/>
              </a:ext>
            </a:extLst>
          </p:cNvPr>
          <p:cNvSpPr txBox="1"/>
          <p:nvPr/>
        </p:nvSpPr>
        <p:spPr>
          <a:xfrm>
            <a:off x="427105" y="3198694"/>
            <a:ext cx="29318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2561">
            <a:extLst>
              <a:ext uri="{FF2B5EF4-FFF2-40B4-BE49-F238E27FC236}">
                <a16:creationId xmlns:a16="http://schemas.microsoft.com/office/drawing/2014/main" id="{D50A1427-A724-64AA-3E1E-05B64F53418A}"/>
              </a:ext>
            </a:extLst>
          </p:cNvPr>
          <p:cNvSpPr txBox="1"/>
          <p:nvPr/>
        </p:nvSpPr>
        <p:spPr>
          <a:xfrm>
            <a:off x="427105" y="3677997"/>
            <a:ext cx="29607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2562">
            <a:extLst>
              <a:ext uri="{FF2B5EF4-FFF2-40B4-BE49-F238E27FC236}">
                <a16:creationId xmlns:a16="http://schemas.microsoft.com/office/drawing/2014/main" id="{B9CBAB10-E13E-A5FE-9FB6-6A309BFA7CD6}"/>
              </a:ext>
            </a:extLst>
          </p:cNvPr>
          <p:cNvSpPr txBox="1"/>
          <p:nvPr/>
        </p:nvSpPr>
        <p:spPr>
          <a:xfrm>
            <a:off x="427105" y="4157300"/>
            <a:ext cx="28677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2563">
            <a:extLst>
              <a:ext uri="{FF2B5EF4-FFF2-40B4-BE49-F238E27FC236}">
                <a16:creationId xmlns:a16="http://schemas.microsoft.com/office/drawing/2014/main" id="{FE3B7889-3137-27F5-6AFD-90B9988504A7}"/>
              </a:ext>
            </a:extLst>
          </p:cNvPr>
          <p:cNvSpPr txBox="1"/>
          <p:nvPr/>
        </p:nvSpPr>
        <p:spPr>
          <a:xfrm>
            <a:off x="427105" y="4636603"/>
            <a:ext cx="45541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2564">
            <a:extLst>
              <a:ext uri="{FF2B5EF4-FFF2-40B4-BE49-F238E27FC236}">
                <a16:creationId xmlns:a16="http://schemas.microsoft.com/office/drawing/2014/main" id="{23422532-21CB-0865-1D85-27BCCC650E0C}"/>
              </a:ext>
            </a:extLst>
          </p:cNvPr>
          <p:cNvSpPr txBox="1"/>
          <p:nvPr/>
        </p:nvSpPr>
        <p:spPr>
          <a:xfrm>
            <a:off x="427105" y="5115906"/>
            <a:ext cx="39273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2565">
            <a:extLst>
              <a:ext uri="{FF2B5EF4-FFF2-40B4-BE49-F238E27FC236}">
                <a16:creationId xmlns:a16="http://schemas.microsoft.com/office/drawing/2014/main" id="{A9E1598E-A125-30ED-C611-BC8048C43CED}"/>
              </a:ext>
            </a:extLst>
          </p:cNvPr>
          <p:cNvSpPr txBox="1"/>
          <p:nvPr/>
        </p:nvSpPr>
        <p:spPr>
          <a:xfrm>
            <a:off x="427105" y="5595209"/>
            <a:ext cx="251671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上，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65B5F42-5E11-ADCF-9D07-AA84E2E5B1BA}"/>
              </a:ext>
            </a:extLst>
          </p:cNvPr>
          <p:cNvSpPr txBox="1"/>
          <p:nvPr/>
        </p:nvSpPr>
        <p:spPr>
          <a:xfrm>
            <a:off x="212304" y="2174450"/>
            <a:ext cx="294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FEA0908-974B-BFEF-A50A-3AD771ADC3B3}"/>
              </a:ext>
            </a:extLst>
          </p:cNvPr>
          <p:cNvSpPr txBox="1"/>
          <p:nvPr/>
        </p:nvSpPr>
        <p:spPr>
          <a:xfrm>
            <a:off x="337094" y="2672585"/>
            <a:ext cx="3294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8ADE023-C5B3-D6B2-3A0C-62ADEC3BAA8C}"/>
              </a:ext>
            </a:extLst>
          </p:cNvPr>
          <p:cNvSpPr txBox="1"/>
          <p:nvPr/>
        </p:nvSpPr>
        <p:spPr>
          <a:xfrm>
            <a:off x="337094" y="3151889"/>
            <a:ext cx="30836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380899B-3D5C-47AC-00BF-E861BCEB38D2}"/>
              </a:ext>
            </a:extLst>
          </p:cNvPr>
          <p:cNvSpPr txBox="1"/>
          <p:nvPr/>
        </p:nvSpPr>
        <p:spPr>
          <a:xfrm>
            <a:off x="337094" y="3631191"/>
            <a:ext cx="31121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68A0B9D-4482-5714-A089-63880AFA5C14}"/>
              </a:ext>
            </a:extLst>
          </p:cNvPr>
          <p:cNvSpPr txBox="1"/>
          <p:nvPr/>
        </p:nvSpPr>
        <p:spPr>
          <a:xfrm>
            <a:off x="337094" y="4110494"/>
            <a:ext cx="3020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E9C0AF1-E994-36D0-6F1C-19A45CBAB9A7}"/>
              </a:ext>
            </a:extLst>
          </p:cNvPr>
          <p:cNvSpPr txBox="1"/>
          <p:nvPr/>
        </p:nvSpPr>
        <p:spPr>
          <a:xfrm>
            <a:off x="337094" y="4589797"/>
            <a:ext cx="46901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74A60B2-08F6-D564-23AB-65F4D74F0108}"/>
              </a:ext>
            </a:extLst>
          </p:cNvPr>
          <p:cNvSpPr txBox="1"/>
          <p:nvPr/>
        </p:nvSpPr>
        <p:spPr>
          <a:xfrm>
            <a:off x="337094" y="5069100"/>
            <a:ext cx="4069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7397D6B-2B84-1982-8B8B-7DFBC50ED752}"/>
              </a:ext>
            </a:extLst>
          </p:cNvPr>
          <p:cNvSpPr txBox="1"/>
          <p:nvPr/>
        </p:nvSpPr>
        <p:spPr>
          <a:xfrm>
            <a:off x="337094" y="5548403"/>
            <a:ext cx="2672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34F4D67-538F-DB20-6835-ECB8AEAAC179}"/>
              </a:ext>
            </a:extLst>
          </p:cNvPr>
          <p:cNvSpPr txBox="1"/>
          <p:nvPr/>
        </p:nvSpPr>
        <p:spPr>
          <a:xfrm>
            <a:off x="299718" y="5949508"/>
            <a:ext cx="2664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66" name="yt_shape_12566"/>
              <p:cNvSpPr txBox="1"/>
              <p:nvPr/>
            </p:nvSpPr>
            <p:spPr>
              <a:xfrm>
                <a:off x="540000" y="2034049"/>
                <a:ext cx="6588342" cy="31499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的切线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的直径，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66" name="yt_shape_12566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34049"/>
                <a:ext cx="6588342" cy="3149901"/>
              </a:xfrm>
              <a:prstGeom prst="rect">
                <a:avLst/>
              </a:prstGeom>
              <a:blipFill>
                <a:blip r:embed="rId2"/>
                <a:stretch>
                  <a:fillRect l="-2870" t="-1744" r="-1944" b="-50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15616D0-50AB-0C05-D19B-19BE10255F38}"/>
              </a:ext>
            </a:extLst>
          </p:cNvPr>
          <p:cNvSpPr txBox="1"/>
          <p:nvPr/>
        </p:nvSpPr>
        <p:spPr>
          <a:xfrm>
            <a:off x="449989" y="2462731"/>
            <a:ext cx="6704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C4F8492-82FF-38D4-85B3-B8E391021899}"/>
              </a:ext>
            </a:extLst>
          </p:cNvPr>
          <p:cNvSpPr txBox="1"/>
          <p:nvPr/>
        </p:nvSpPr>
        <p:spPr>
          <a:xfrm>
            <a:off x="449989" y="2938219"/>
            <a:ext cx="1745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B763BD9-4DCA-FA36-549D-5AB0652FF197}"/>
              </a:ext>
            </a:extLst>
          </p:cNvPr>
          <p:cNvSpPr txBox="1"/>
          <p:nvPr/>
        </p:nvSpPr>
        <p:spPr>
          <a:xfrm>
            <a:off x="449989" y="3413708"/>
            <a:ext cx="6252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049BB1B-4104-5394-E9A1-DAD5D3494E28}"/>
                  </a:ext>
                </a:extLst>
              </p:cNvPr>
              <p:cNvSpPr txBox="1"/>
              <p:nvPr/>
            </p:nvSpPr>
            <p:spPr>
              <a:xfrm>
                <a:off x="449989" y="3889195"/>
                <a:ext cx="6063551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4}">
                <a:extLst>
                  <a:ext uri="{FF2B5EF4-FFF2-40B4-BE49-F238E27FC236}">
                    <a16:creationId xmlns:a16="http://schemas.microsoft.com/office/drawing/2014/main" id="{4049BB1B-4104-5394-E9A1-DAD5D3494E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89195"/>
                <a:ext cx="6063551" cy="850024"/>
              </a:xfrm>
              <a:prstGeom prst="rect">
                <a:avLst/>
              </a:prstGeom>
              <a:blipFill>
                <a:blip r:embed="rId3"/>
                <a:stretch>
                  <a:fillRect l="-1610" r="-1509"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ACEA59B-90A8-B59B-807E-57871FAD6F46}"/>
                  </a:ext>
                </a:extLst>
              </p:cNvPr>
              <p:cNvSpPr txBox="1"/>
              <p:nvPr/>
            </p:nvSpPr>
            <p:spPr>
              <a:xfrm>
                <a:off x="449989" y="4645608"/>
                <a:ext cx="1758188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4}">
                <a:extLst>
                  <a:ext uri="{FF2B5EF4-FFF2-40B4-BE49-F238E27FC236}">
                    <a16:creationId xmlns:a16="http://schemas.microsoft.com/office/drawing/2014/main" id="{3ACEA59B-90A8-B59B-807E-57871FAD6F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45608"/>
                <a:ext cx="1758188" cy="554686"/>
              </a:xfrm>
              <a:prstGeom prst="rect">
                <a:avLst/>
              </a:prstGeom>
              <a:blipFill>
                <a:blip r:embed="rId4"/>
                <a:stretch>
                  <a:fillRect l="-5556" r="-590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2554">
            <a:extLst>
              <a:ext uri="{FF2B5EF4-FFF2-40B4-BE49-F238E27FC236}">
                <a16:creationId xmlns:a16="http://schemas.microsoft.com/office/drawing/2014/main" id="{C8EE6264-F68A-56BB-4F34-4BB883B57CD7}"/>
              </a:ext>
            </a:extLst>
          </p:cNvPr>
          <p:cNvSpPr txBox="1"/>
          <p:nvPr/>
        </p:nvSpPr>
        <p:spPr>
          <a:xfrm>
            <a:off x="520721" y="1967550"/>
            <a:ext cx="74988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9" name="yt_shape_12569"/>
          <p:cNvSpPr txBox="1"/>
          <p:nvPr/>
        </p:nvSpPr>
        <p:spPr>
          <a:xfrm>
            <a:off x="551092" y="9724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570" name="yt_image_1257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328" y="2348880"/>
            <a:ext cx="2631668" cy="1832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72" name="yt_shape_12572"/>
          <p:cNvSpPr txBox="1"/>
          <p:nvPr/>
        </p:nvSpPr>
        <p:spPr>
          <a:xfrm>
            <a:off x="533950" y="1952074"/>
            <a:ext cx="41245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2" name="yt_shape_12574">
            <a:extLst>
              <a:ext uri="{FF2B5EF4-FFF2-40B4-BE49-F238E27FC236}">
                <a16:creationId xmlns:a16="http://schemas.microsoft.com/office/drawing/2014/main" id="{CC3B1D36-9632-BD93-CE26-D7B62670218D}"/>
              </a:ext>
            </a:extLst>
          </p:cNvPr>
          <p:cNvSpPr txBox="1"/>
          <p:nvPr/>
        </p:nvSpPr>
        <p:spPr>
          <a:xfrm>
            <a:off x="511834" y="2412906"/>
            <a:ext cx="28309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yt_shape_12576">
            <a:extLst>
              <a:ext uri="{FF2B5EF4-FFF2-40B4-BE49-F238E27FC236}">
                <a16:creationId xmlns:a16="http://schemas.microsoft.com/office/drawing/2014/main" id="{7728A938-8FA4-04AB-F41F-8AD9DEC32BC0}"/>
              </a:ext>
            </a:extLst>
          </p:cNvPr>
          <p:cNvSpPr txBox="1"/>
          <p:nvPr/>
        </p:nvSpPr>
        <p:spPr>
          <a:xfrm>
            <a:off x="4815617" y="3044573"/>
            <a:ext cx="2108398" cy="135075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500" b="0" i="0" u="none" spc="-7500">
                <a:solidFill>
                  <a:srgbClr val="1EE3CF"/>
                </a:solidFill>
                <a:effectLst/>
                <a:latin typeface="Times New Roman" pitchFamily="75"/>
                <a:ea typeface="宋体" pitchFamily="75"/>
                <a:cs typeface="宋体" pitchFamily="75"/>
              </a:rPr>
              <a:t> </a:t>
            </a:r>
            <a:r>
              <a:rPr lang="en-US" altLang="zh-CN" sz="7500" b="0" i="0" u="none" spc="14566">
                <a:solidFill>
                  <a:srgbClr val="1EE3CF"/>
                </a:solidFill>
                <a:effectLst/>
                <a:latin typeface="Times New Roman" pitchFamily="75"/>
                <a:ea typeface="宋体" pitchFamily="75"/>
                <a:cs typeface="宋体" pitchFamily="75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2575">
            <a:extLst>
              <a:ext uri="{FF2B5EF4-FFF2-40B4-BE49-F238E27FC236}">
                <a16:creationId xmlns:a16="http://schemas.microsoft.com/office/drawing/2014/main" id="{033436CB-9762-0B06-6E64-D035498EA7D8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51735" y="2436605"/>
            <a:ext cx="2296269" cy="1647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2578">
            <a:extLst>
              <a:ext uri="{FF2B5EF4-FFF2-40B4-BE49-F238E27FC236}">
                <a16:creationId xmlns:a16="http://schemas.microsoft.com/office/drawing/2014/main" id="{FA083468-9BB2-AF70-FDE1-351334FD68D5}"/>
              </a:ext>
            </a:extLst>
          </p:cNvPr>
          <p:cNvSpPr txBox="1"/>
          <p:nvPr/>
        </p:nvSpPr>
        <p:spPr>
          <a:xfrm>
            <a:off x="623961" y="2892788"/>
            <a:ext cx="23567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切线，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2579">
            <a:extLst>
              <a:ext uri="{FF2B5EF4-FFF2-40B4-BE49-F238E27FC236}">
                <a16:creationId xmlns:a16="http://schemas.microsoft.com/office/drawing/2014/main" id="{13370DDF-9F14-F40C-53FC-F8295F3434D8}"/>
              </a:ext>
            </a:extLst>
          </p:cNvPr>
          <p:cNvSpPr txBox="1"/>
          <p:nvPr/>
        </p:nvSpPr>
        <p:spPr>
          <a:xfrm>
            <a:off x="623961" y="3372091"/>
            <a:ext cx="206466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2580">
            <a:extLst>
              <a:ext uri="{FF2B5EF4-FFF2-40B4-BE49-F238E27FC236}">
                <a16:creationId xmlns:a16="http://schemas.microsoft.com/office/drawing/2014/main" id="{D30B4074-857D-E592-9270-8B66690AD93F}"/>
              </a:ext>
            </a:extLst>
          </p:cNvPr>
          <p:cNvSpPr txBox="1"/>
          <p:nvPr/>
        </p:nvSpPr>
        <p:spPr>
          <a:xfrm>
            <a:off x="623961" y="3851394"/>
            <a:ext cx="31803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2581">
            <a:extLst>
              <a:ext uri="{FF2B5EF4-FFF2-40B4-BE49-F238E27FC236}">
                <a16:creationId xmlns:a16="http://schemas.microsoft.com/office/drawing/2014/main" id="{CA25C9A8-CD0F-0797-082A-A85D23D8448A}"/>
              </a:ext>
            </a:extLst>
          </p:cNvPr>
          <p:cNvSpPr txBox="1"/>
          <p:nvPr/>
        </p:nvSpPr>
        <p:spPr>
          <a:xfrm>
            <a:off x="623961" y="4330697"/>
            <a:ext cx="15068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2582">
            <a:extLst>
              <a:ext uri="{FF2B5EF4-FFF2-40B4-BE49-F238E27FC236}">
                <a16:creationId xmlns:a16="http://schemas.microsoft.com/office/drawing/2014/main" id="{39C8ABBC-31AF-3064-3E22-6CC5B232C376}"/>
              </a:ext>
            </a:extLst>
          </p:cNvPr>
          <p:cNvSpPr txBox="1"/>
          <p:nvPr/>
        </p:nvSpPr>
        <p:spPr>
          <a:xfrm>
            <a:off x="623961" y="4810000"/>
            <a:ext cx="45509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SSS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</a:t>
            </a:r>
          </a:p>
        </p:txBody>
      </p:sp>
      <p:sp>
        <p:nvSpPr>
          <p:cNvPr id="10" name="yt_shape_12583">
            <a:extLst>
              <a:ext uri="{FF2B5EF4-FFF2-40B4-BE49-F238E27FC236}">
                <a16:creationId xmlns:a16="http://schemas.microsoft.com/office/drawing/2014/main" id="{C953F66B-AA34-2D57-AE84-71450C470D0D}"/>
              </a:ext>
            </a:extLst>
          </p:cNvPr>
          <p:cNvSpPr txBox="1"/>
          <p:nvPr/>
        </p:nvSpPr>
        <p:spPr>
          <a:xfrm>
            <a:off x="623961" y="5289303"/>
            <a:ext cx="57531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上，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2584">
            <a:extLst>
              <a:ext uri="{FF2B5EF4-FFF2-40B4-BE49-F238E27FC236}">
                <a16:creationId xmlns:a16="http://schemas.microsoft.com/office/drawing/2014/main" id="{DAD73420-196E-D738-0794-F5E9B91CEF61}"/>
              </a:ext>
            </a:extLst>
          </p:cNvPr>
          <p:cNvSpPr txBox="1"/>
          <p:nvPr/>
        </p:nvSpPr>
        <p:spPr>
          <a:xfrm>
            <a:off x="623961" y="5768606"/>
            <a:ext cx="25087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318CD71-C351-E794-D4B9-BCCC273376AF}"/>
              </a:ext>
            </a:extLst>
          </p:cNvPr>
          <p:cNvSpPr txBox="1"/>
          <p:nvPr/>
        </p:nvSpPr>
        <p:spPr>
          <a:xfrm>
            <a:off x="421823" y="2366100"/>
            <a:ext cx="2983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789E542-44F3-E8B8-F230-E24266F7296E}"/>
              </a:ext>
            </a:extLst>
          </p:cNvPr>
          <p:cNvSpPr txBox="1"/>
          <p:nvPr/>
        </p:nvSpPr>
        <p:spPr>
          <a:xfrm>
            <a:off x="533950" y="2845982"/>
            <a:ext cx="251409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切线，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3B54049-7AA3-126A-DED8-E9A2B18A14D5}"/>
              </a:ext>
            </a:extLst>
          </p:cNvPr>
          <p:cNvSpPr txBox="1"/>
          <p:nvPr/>
        </p:nvSpPr>
        <p:spPr>
          <a:xfrm>
            <a:off x="533950" y="3325285"/>
            <a:ext cx="2224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A7C5ED0-49F4-6BE6-6D1B-A89AA8737920}"/>
              </a:ext>
            </a:extLst>
          </p:cNvPr>
          <p:cNvSpPr txBox="1"/>
          <p:nvPr/>
        </p:nvSpPr>
        <p:spPr>
          <a:xfrm>
            <a:off x="533950" y="3804588"/>
            <a:ext cx="332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21E60E2-249E-616A-899E-CC63C1E225E1}"/>
              </a:ext>
            </a:extLst>
          </p:cNvPr>
          <p:cNvSpPr txBox="1"/>
          <p:nvPr/>
        </p:nvSpPr>
        <p:spPr>
          <a:xfrm>
            <a:off x="533950" y="4283892"/>
            <a:ext cx="1672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2224D3B-E4AF-BBD9-4A53-3687AC7AA273}"/>
              </a:ext>
            </a:extLst>
          </p:cNvPr>
          <p:cNvSpPr txBox="1"/>
          <p:nvPr/>
        </p:nvSpPr>
        <p:spPr>
          <a:xfrm>
            <a:off x="533950" y="4763194"/>
            <a:ext cx="2958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E0B62AF-BD9C-B0CA-FF5F-1C5670774BBD}"/>
              </a:ext>
            </a:extLst>
          </p:cNvPr>
          <p:cNvSpPr txBox="1"/>
          <p:nvPr/>
        </p:nvSpPr>
        <p:spPr>
          <a:xfrm>
            <a:off x="3616875" y="4763194"/>
            <a:ext cx="689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SSS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E751955-7ACD-CFEB-6167-FED14821CFA4}"/>
              </a:ext>
            </a:extLst>
          </p:cNvPr>
          <p:cNvSpPr txBox="1"/>
          <p:nvPr/>
        </p:nvSpPr>
        <p:spPr>
          <a:xfrm>
            <a:off x="4431263" y="4763194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BF35833-4C1F-762C-1F13-025FC23B1576}"/>
              </a:ext>
            </a:extLst>
          </p:cNvPr>
          <p:cNvSpPr txBox="1"/>
          <p:nvPr/>
        </p:nvSpPr>
        <p:spPr>
          <a:xfrm>
            <a:off x="533950" y="5242497"/>
            <a:ext cx="5877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9A5BC01-534F-AC61-20EE-CFB18616048D}"/>
              </a:ext>
            </a:extLst>
          </p:cNvPr>
          <p:cNvSpPr txBox="1"/>
          <p:nvPr/>
        </p:nvSpPr>
        <p:spPr>
          <a:xfrm>
            <a:off x="533950" y="5721800"/>
            <a:ext cx="2664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5" name="yt_shape_12585"/>
          <p:cNvSpPr txBox="1"/>
          <p:nvPr/>
        </p:nvSpPr>
        <p:spPr>
          <a:xfrm>
            <a:off x="540000" y="2194414"/>
            <a:ext cx="5931111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）解：在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7BD4001-2F83-66B2-5BDB-6A53E04478BA}"/>
              </a:ext>
            </a:extLst>
          </p:cNvPr>
          <p:cNvSpPr txBox="1"/>
          <p:nvPr/>
        </p:nvSpPr>
        <p:spPr>
          <a:xfrm>
            <a:off x="449989" y="2147608"/>
            <a:ext cx="6053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CF4B948-9159-9B8D-242B-CB1009F0A024}"/>
              </a:ext>
            </a:extLst>
          </p:cNvPr>
          <p:cNvSpPr txBox="1"/>
          <p:nvPr/>
        </p:nvSpPr>
        <p:spPr>
          <a:xfrm>
            <a:off x="449989" y="2623096"/>
            <a:ext cx="237915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3BB941-1379-2CB4-3A0A-993003F40F84}"/>
              </a:ext>
            </a:extLst>
          </p:cNvPr>
          <p:cNvSpPr txBox="1"/>
          <p:nvPr/>
        </p:nvSpPr>
        <p:spPr>
          <a:xfrm>
            <a:off x="449989" y="3098584"/>
            <a:ext cx="3383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5B36BA-A7F2-4BCE-D24C-6669CA72F509}"/>
              </a:ext>
            </a:extLst>
          </p:cNvPr>
          <p:cNvSpPr txBox="1"/>
          <p:nvPr/>
        </p:nvSpPr>
        <p:spPr>
          <a:xfrm>
            <a:off x="449989" y="3574072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B8BE9E7-8FA4-71FD-CA91-1E45BEEBA457}"/>
              </a:ext>
            </a:extLst>
          </p:cNvPr>
          <p:cNvSpPr txBox="1"/>
          <p:nvPr/>
        </p:nvSpPr>
        <p:spPr>
          <a:xfrm>
            <a:off x="449989" y="4049560"/>
            <a:ext cx="319195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98358AF-6500-B908-26AC-34C21316BBCB}"/>
              </a:ext>
            </a:extLst>
          </p:cNvPr>
          <p:cNvSpPr txBox="1"/>
          <p:nvPr/>
        </p:nvSpPr>
        <p:spPr>
          <a:xfrm>
            <a:off x="449989" y="4525048"/>
            <a:ext cx="3505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2573">
            <a:extLst>
              <a:ext uri="{FF2B5EF4-FFF2-40B4-BE49-F238E27FC236}">
                <a16:creationId xmlns:a16="http://schemas.microsoft.com/office/drawing/2014/main" id="{E93FBCAD-2EEC-AC96-D093-02ECCF508D61}"/>
              </a:ext>
            </a:extLst>
          </p:cNvPr>
          <p:cNvSpPr txBox="1"/>
          <p:nvPr/>
        </p:nvSpPr>
        <p:spPr>
          <a:xfrm>
            <a:off x="560362" y="1695690"/>
            <a:ext cx="53588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2958</Words>
  <Application>Microsoft Office PowerPoint</Application>
  <PresentationFormat>宽屏</PresentationFormat>
  <Paragraphs>244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42</cp:revision>
  <dcterms:created xsi:type="dcterms:W3CDTF">2023-05-05T05:33:04Z</dcterms:created>
  <dcterms:modified xsi:type="dcterms:W3CDTF">2023-10-20T12:18:18Z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