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0" y="3108325"/>
            <a:ext cx="422910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2235200"/>
            <a:ext cx="8934450" cy="2387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042660" y="3783330"/>
            <a:ext cx="1430655" cy="751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489075"/>
            <a:ext cx="8915400" cy="387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7385" y="4477385"/>
            <a:ext cx="1621155" cy="834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1133475"/>
            <a:ext cx="88773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8520" y="3072765"/>
            <a:ext cx="6738620" cy="2746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406525"/>
            <a:ext cx="8896350" cy="404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20900" y="2336165"/>
            <a:ext cx="191008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8775" y="2336165"/>
            <a:ext cx="2565400" cy="1974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171700" y="2837180"/>
            <a:ext cx="5419725" cy="2806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8000" y="936625"/>
            <a:ext cx="8636000" cy="498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26640" y="5024755"/>
            <a:ext cx="5504180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8785" y="2582545"/>
            <a:ext cx="2171700" cy="2089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26640" y="5573395"/>
            <a:ext cx="459803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1170" y="2392045"/>
            <a:ext cx="2343150" cy="227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209675"/>
            <a:ext cx="8934450" cy="44386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1330325"/>
            <a:ext cx="8521700" cy="419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5785" y="1330325"/>
            <a:ext cx="8642985" cy="419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889000"/>
            <a:ext cx="8953500" cy="5080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53260" y="3860165"/>
            <a:ext cx="5504180" cy="1184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4450" y="3860165"/>
            <a:ext cx="2794000" cy="189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53260" y="5112385"/>
            <a:ext cx="5504180" cy="856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9395" y="1537335"/>
            <a:ext cx="7010400" cy="844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395" y="2381885"/>
            <a:ext cx="3892550" cy="182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7960" y="1367790"/>
            <a:ext cx="7171690" cy="2950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665" y="779780"/>
            <a:ext cx="8896350" cy="3257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3745" y="4098290"/>
            <a:ext cx="5067300" cy="2628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9035" y="3907790"/>
            <a:ext cx="1924050" cy="20891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23745" y="4098290"/>
            <a:ext cx="407225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9035" y="3907790"/>
            <a:ext cx="1981200" cy="210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99285" y="4559935"/>
            <a:ext cx="5191760" cy="2199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75970"/>
            <a:ext cx="8877300" cy="996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360" y="1772920"/>
            <a:ext cx="893445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060" y="1772920"/>
            <a:ext cx="48069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060" y="4146550"/>
            <a:ext cx="48069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060" y="5273675"/>
            <a:ext cx="48069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7815" y="871855"/>
            <a:ext cx="79756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7815" y="811530"/>
            <a:ext cx="8228965" cy="548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895350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71345" y="4692015"/>
            <a:ext cx="5367020" cy="205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908685"/>
            <a:ext cx="638810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605" y="838835"/>
            <a:ext cx="5031105" cy="1367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3405" y="2377440"/>
            <a:ext cx="6515735" cy="3801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079500"/>
            <a:ext cx="8934450" cy="4699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171575"/>
            <a:ext cx="78232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3745" y="3839210"/>
            <a:ext cx="6280150" cy="1360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5800" y="5285740"/>
            <a:ext cx="736917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8560" y="1405890"/>
            <a:ext cx="2609850" cy="197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1009650"/>
            <a:ext cx="61785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91360" y="1008380"/>
            <a:ext cx="6684010" cy="425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5475" y="5447665"/>
            <a:ext cx="4018915" cy="400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301750"/>
            <a:ext cx="893445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8685" y="1955800"/>
            <a:ext cx="48069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123950"/>
            <a:ext cx="89535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1065" y="1696720"/>
            <a:ext cx="48069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4865" y="4217670"/>
            <a:ext cx="48069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790" y="1251585"/>
            <a:ext cx="895350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40" y="1746250"/>
            <a:ext cx="8655050" cy="336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02775" y="2595245"/>
            <a:ext cx="48069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290" y="881380"/>
            <a:ext cx="8953500" cy="530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7725" y="2397125"/>
            <a:ext cx="48069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810" y="836930"/>
            <a:ext cx="8953500" cy="547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4385" y="1971040"/>
            <a:ext cx="48069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5805" y="4133850"/>
            <a:ext cx="54864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825500"/>
            <a:ext cx="9010650" cy="520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16835" y="1864360"/>
            <a:ext cx="54864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22575" y="3326765"/>
            <a:ext cx="754380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0005" y="3943350"/>
            <a:ext cx="82296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33765" y="5024755"/>
            <a:ext cx="194246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60270" y="5557520"/>
            <a:ext cx="936625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152525"/>
            <a:ext cx="8896350" cy="455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61155" y="1620520"/>
            <a:ext cx="3221355" cy="409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0350" y="2587625"/>
            <a:ext cx="715645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2025-03-03T02:07:03Z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