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  <p:sldId id="347" r:id="rId27"/>
    <p:sldId id="348" r:id="rId28"/>
    <p:sldId id="349" r:id="rId29"/>
    <p:sldId id="350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3600" y="3098800"/>
            <a:ext cx="5384800" cy="660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424305"/>
            <a:ext cx="891540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6995" y="2601595"/>
            <a:ext cx="8934450" cy="220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51700" y="2554605"/>
            <a:ext cx="532130" cy="643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37400" y="4361815"/>
            <a:ext cx="2564130" cy="38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435100"/>
            <a:ext cx="8839200" cy="3987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49780" y="5090795"/>
            <a:ext cx="3866515" cy="445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3445" y="3308985"/>
            <a:ext cx="21526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416050"/>
            <a:ext cx="8915400" cy="402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79625" y="2143760"/>
            <a:ext cx="21469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2030" y="1967230"/>
            <a:ext cx="2000250" cy="191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9625" y="2562225"/>
            <a:ext cx="6487160" cy="300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416050"/>
            <a:ext cx="8896350" cy="402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79625" y="2905125"/>
            <a:ext cx="6792595" cy="1077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33905" y="3982720"/>
            <a:ext cx="8582025" cy="1580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784350"/>
            <a:ext cx="8934450" cy="3289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54695" y="3689350"/>
            <a:ext cx="534035" cy="635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9540" y="1424940"/>
            <a:ext cx="838835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580" y="3497580"/>
            <a:ext cx="5822950" cy="1073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13155" y="1424940"/>
            <a:ext cx="8999220" cy="320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845" y="1020445"/>
            <a:ext cx="8972550" cy="4908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73885" y="3258820"/>
            <a:ext cx="5901690" cy="279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0995" y="3201035"/>
            <a:ext cx="2438400" cy="184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2730" y="1497965"/>
            <a:ext cx="844550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3040" y="1370330"/>
            <a:ext cx="8742045" cy="3560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952625"/>
            <a:ext cx="8896350" cy="29527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7030" y="1565275"/>
            <a:ext cx="8521700" cy="3727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7195" y="1565275"/>
            <a:ext cx="6250940" cy="766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7195" y="2410460"/>
            <a:ext cx="6250305" cy="1420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7030" y="3830955"/>
            <a:ext cx="8521700" cy="1588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908685"/>
            <a:ext cx="8915400" cy="80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917065"/>
            <a:ext cx="8953500" cy="427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498330" y="1917065"/>
            <a:ext cx="5245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98330" y="2632710"/>
            <a:ext cx="5245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9340" y="4521200"/>
            <a:ext cx="5245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196975"/>
            <a:ext cx="8896350" cy="3575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83385" y="3792220"/>
            <a:ext cx="5908675" cy="979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6710" y="1176020"/>
            <a:ext cx="8502650" cy="429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34440" y="1176020"/>
            <a:ext cx="6250940" cy="4451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2860" y="1038225"/>
            <a:ext cx="2476500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905" y="1299845"/>
            <a:ext cx="8445500" cy="412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69720" y="1247775"/>
            <a:ext cx="8679815" cy="4284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670" y="1380490"/>
            <a:ext cx="8502650" cy="367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15745" y="1319530"/>
            <a:ext cx="8824595" cy="3964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5880" y="777240"/>
            <a:ext cx="8915400" cy="193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385" y="2800350"/>
            <a:ext cx="4464050" cy="2444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220" y="5331460"/>
            <a:ext cx="6483350" cy="996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12865" y="5787390"/>
            <a:ext cx="60071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3820" y="799465"/>
            <a:ext cx="84645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820" y="2414905"/>
            <a:ext cx="8083550" cy="231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160" y="4823460"/>
            <a:ext cx="8128000" cy="167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88160" y="4823460"/>
            <a:ext cx="8261350" cy="1831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173480"/>
            <a:ext cx="7594600" cy="434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34845" y="1173480"/>
            <a:ext cx="7941310" cy="4543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090" y="857250"/>
            <a:ext cx="67310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0570" y="913130"/>
            <a:ext cx="2305050" cy="2432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86840" y="857250"/>
            <a:ext cx="4302125" cy="401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0570" y="913130"/>
            <a:ext cx="2400300" cy="2051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2090" y="1389380"/>
            <a:ext cx="5991860" cy="4140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985" y="699135"/>
            <a:ext cx="5175250" cy="203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7775" y="2388235"/>
            <a:ext cx="3644900" cy="342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985" y="2809240"/>
            <a:ext cx="6178550" cy="1619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0485" y="4428490"/>
            <a:ext cx="6800850" cy="7302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4145" y="5158740"/>
            <a:ext cx="6311900" cy="14097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76985" y="699135"/>
            <a:ext cx="7804785" cy="5982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200150"/>
            <a:ext cx="8934450" cy="4457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87255" y="113347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94875" y="3429000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7255" y="494474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8915400" cy="5924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74530" y="3821430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74530" y="5694680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339850"/>
            <a:ext cx="8934450" cy="35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5610" y="1695450"/>
            <a:ext cx="8597900" cy="304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21190" y="322135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698625"/>
            <a:ext cx="8953500" cy="346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64395" y="437705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89344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60" y="5477510"/>
            <a:ext cx="8896350" cy="111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95410" y="1049655"/>
            <a:ext cx="78359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92880" y="2245995"/>
            <a:ext cx="607695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98215" y="5931535"/>
            <a:ext cx="629920" cy="589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2149475"/>
            <a:ext cx="8858250" cy="2559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785870" y="2873375"/>
            <a:ext cx="53213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629015" y="4168140"/>
            <a:ext cx="1355090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6365" y="1300480"/>
            <a:ext cx="8896350" cy="3479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9800" y="2101215"/>
            <a:ext cx="1711960" cy="695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2025-03-03T02:38:37Z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