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2708920"/>
            <a:ext cx="7779595" cy="11445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196752"/>
            <a:ext cx="1106805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65118" y="2579433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013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23987"/>
            <a:ext cx="11020425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92827" y="2366996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1675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019175"/>
            <a:ext cx="1104900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53481" y="1877469"/>
            <a:ext cx="76346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9990" y="2754923"/>
            <a:ext cx="164091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468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196752"/>
            <a:ext cx="11010900" cy="447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05190" y="1665032"/>
            <a:ext cx="117910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39663" y="2117612"/>
            <a:ext cx="87430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28827" y="2560956"/>
            <a:ext cx="59720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21409" y="3004301"/>
            <a:ext cx="59720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37991" y="3900227"/>
            <a:ext cx="125299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05555" y="4786919"/>
            <a:ext cx="101284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160682" y="4796156"/>
            <a:ext cx="59720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02282" y="5230265"/>
            <a:ext cx="91124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0863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196752"/>
            <a:ext cx="11001375" cy="484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8400" y="2037772"/>
            <a:ext cx="8543925" cy="990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291" y="4011323"/>
            <a:ext cx="10210800" cy="210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398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052736"/>
            <a:ext cx="10991850" cy="517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796" y="2896177"/>
            <a:ext cx="10487025" cy="2857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51784" y="5753677"/>
            <a:ext cx="752725" cy="3792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7656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929" y="1474620"/>
            <a:ext cx="10791825" cy="2200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322" y="3872716"/>
            <a:ext cx="10591800" cy="971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73894" y="1403350"/>
            <a:ext cx="364798" cy="3792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81457" y="3232150"/>
            <a:ext cx="734252" cy="3792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88584" y="4358986"/>
            <a:ext cx="4391852" cy="3792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35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166812"/>
            <a:ext cx="1097280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56222" y="2484004"/>
            <a:ext cx="494106" cy="3792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7240" y="2955059"/>
            <a:ext cx="494106" cy="3792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12440" y="3953163"/>
            <a:ext cx="494106" cy="304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506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123950"/>
            <a:ext cx="1101090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81094" y="2078182"/>
            <a:ext cx="1824141" cy="32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85022" y="3454399"/>
            <a:ext cx="1242252" cy="32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04222" y="4378034"/>
            <a:ext cx="1574760" cy="32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0039" y="4867562"/>
            <a:ext cx="7957087" cy="32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24586" y="5338614"/>
            <a:ext cx="983632" cy="32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952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962" y="767765"/>
            <a:ext cx="11029950" cy="5972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18476" y="4590472"/>
            <a:ext cx="743488" cy="304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186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633537"/>
            <a:ext cx="1102042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06896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338" y="1020178"/>
            <a:ext cx="10620375" cy="43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437" y="1544052"/>
            <a:ext cx="9220200" cy="3962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1895" y="2022763"/>
            <a:ext cx="8197232" cy="10160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8913" y="3232726"/>
            <a:ext cx="9342542" cy="24753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247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2633662"/>
            <a:ext cx="10391775" cy="159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5930" y="2660072"/>
            <a:ext cx="10543269" cy="18842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490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487" y="968542"/>
            <a:ext cx="1101090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20876" y="3223490"/>
            <a:ext cx="1149887" cy="304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032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046" y="927183"/>
            <a:ext cx="10963275" cy="562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9822" y="3029526"/>
            <a:ext cx="10580214" cy="304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2877" y="3472868"/>
            <a:ext cx="10580214" cy="304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2113" y="3888505"/>
            <a:ext cx="10580214" cy="26970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6609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4654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962" y="996114"/>
            <a:ext cx="1102995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83590" y="1018487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6644" y="4269687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938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362075"/>
            <a:ext cx="1100137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11300" y="139717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5655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521" y="1210427"/>
            <a:ext cx="10982325" cy="466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391" y="1684922"/>
            <a:ext cx="10772775" cy="2381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2754" y="1812815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743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233487"/>
            <a:ext cx="1102042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11300" y="170197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78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976813"/>
            <a:ext cx="1099185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272160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66718" y="5193323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7841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43037"/>
            <a:ext cx="1106805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92827" y="1914415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287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265822"/>
            <a:ext cx="11039475" cy="47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613" y="1880011"/>
            <a:ext cx="10725150" cy="3333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28173" y="2339287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828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70</cp:revision>
  <dcterms:created xsi:type="dcterms:W3CDTF">2015-09-16T06:44:00Z</dcterms:created>
  <dcterms:modified xsi:type="dcterms:W3CDTF">2024-10-15T07:13:21Z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