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924944"/>
            <a:ext cx="8180554" cy="1110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0953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0688" y="2635392"/>
            <a:ext cx="384368" cy="327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6700" y="2650632"/>
            <a:ext cx="569600" cy="344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8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10204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8048" y="189930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0808" y="188406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4376" y="2814836"/>
            <a:ext cx="865584" cy="45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5352" y="2877324"/>
            <a:ext cx="685408" cy="406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7020" y="4293096"/>
            <a:ext cx="865584" cy="45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5216" y="4335388"/>
            <a:ext cx="685408" cy="406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62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24744"/>
            <a:ext cx="110204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368" y="2534920"/>
            <a:ext cx="106394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0256" y="1625488"/>
            <a:ext cx="809056" cy="337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9936" y="1519824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3744" y="3138058"/>
            <a:ext cx="449536" cy="31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1536" y="3104190"/>
            <a:ext cx="747776" cy="355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2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00162"/>
            <a:ext cx="109251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5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690687"/>
            <a:ext cx="9420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7568" y="2135520"/>
            <a:ext cx="4269552" cy="171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3108" y="4182760"/>
            <a:ext cx="804992" cy="41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4656" y="4668376"/>
            <a:ext cx="585584" cy="414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7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1010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8508" y="556452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5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39425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76" y="1916832"/>
            <a:ext cx="105822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1408" y="1875267"/>
            <a:ext cx="1732092" cy="46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5888" y="2928000"/>
            <a:ext cx="901512" cy="37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2788" y="381192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0953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8428" y="4937140"/>
            <a:ext cx="2709992" cy="44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4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52537"/>
            <a:ext cx="10696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1768" y="218886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3980" y="265938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7288" y="4626848"/>
            <a:ext cx="1036812" cy="417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5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299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6128" y="200598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888" y="4076080"/>
            <a:ext cx="8049072" cy="688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792" y="4856336"/>
            <a:ext cx="8049072" cy="688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368" y="5579760"/>
            <a:ext cx="8485952" cy="57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79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7888" y="4816584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347912"/>
            <a:ext cx="107061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088" y="2501280"/>
            <a:ext cx="10599232" cy="1003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808" y="3679840"/>
            <a:ext cx="10619552" cy="82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9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014412"/>
            <a:ext cx="11029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4308" y="4888880"/>
            <a:ext cx="909132" cy="4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8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24744"/>
            <a:ext cx="107727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488" y="3060080"/>
            <a:ext cx="5763072" cy="49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66160"/>
            <a:ext cx="7510328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488" y="4094480"/>
            <a:ext cx="5763072" cy="49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768" y="4580240"/>
            <a:ext cx="8729792" cy="47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448" y="5047324"/>
            <a:ext cx="8729792" cy="47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632" y="5646070"/>
            <a:ext cx="7992448" cy="653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1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368" y="1322720"/>
            <a:ext cx="10873552" cy="141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608" y="2775600"/>
            <a:ext cx="10710992" cy="1095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688" y="4045600"/>
            <a:ext cx="7398832" cy="59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04891"/>
            <a:ext cx="7398832" cy="59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488" y="5457840"/>
            <a:ext cx="8709472" cy="49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8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66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62125"/>
            <a:ext cx="110204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7888" y="270448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840" y="4210928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5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343025"/>
            <a:ext cx="88392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911225"/>
            <a:ext cx="109918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97175"/>
            <a:ext cx="6715125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818" y="3896962"/>
            <a:ext cx="10887075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55488" y="138368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5968" y="389320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84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09918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9168" y="201360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6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09918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9328" y="207456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9328" y="363920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40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836712"/>
            <a:ext cx="109728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43" y="3933056"/>
            <a:ext cx="99250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5328" y="130240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38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409825"/>
            <a:ext cx="109537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7728" y="2938160"/>
            <a:ext cx="45955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1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2024-10-15T08:20:16Z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