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708920"/>
            <a:ext cx="8639267" cy="1326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1010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3554" y="1933669"/>
            <a:ext cx="810072" cy="35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7269" y="1929030"/>
            <a:ext cx="1406420" cy="362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4768" y="2891800"/>
            <a:ext cx="497652" cy="37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9188" y="2929900"/>
            <a:ext cx="878652" cy="33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8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000125"/>
            <a:ext cx="11077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6788" y="1466860"/>
            <a:ext cx="540832" cy="39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5968" y="1504960"/>
            <a:ext cx="512892" cy="36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6568" y="2990860"/>
            <a:ext cx="970092" cy="33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428" y="3958600"/>
            <a:ext cx="520512" cy="316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4548" y="3935740"/>
            <a:ext cx="566232" cy="36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1868" y="4419600"/>
            <a:ext cx="566232" cy="36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2956" y="4914880"/>
            <a:ext cx="566232" cy="36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4228" y="5367619"/>
            <a:ext cx="863292" cy="374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6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052736"/>
            <a:ext cx="74390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861048"/>
            <a:ext cx="1102995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828" y="5060960"/>
            <a:ext cx="838012" cy="37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9668" y="5562094"/>
            <a:ext cx="1192312" cy="434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8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47800"/>
            <a:ext cx="110680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8608" y="3084840"/>
            <a:ext cx="2024192" cy="63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517" y="3073082"/>
            <a:ext cx="41243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95437"/>
            <a:ext cx="10601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528" y="2769880"/>
            <a:ext cx="2074992" cy="61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320" y="2824162"/>
            <a:ext cx="36576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2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23" y="824681"/>
            <a:ext cx="1095375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6428" y="4453900"/>
            <a:ext cx="4325432" cy="38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5028" y="5005080"/>
            <a:ext cx="850712" cy="40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8712" y="5600700"/>
            <a:ext cx="986368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4676" y="5593080"/>
            <a:ext cx="1531124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1784" y="6119315"/>
            <a:ext cx="4001636" cy="41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0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00617"/>
            <a:ext cx="8582025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52" y="1438248"/>
            <a:ext cx="1075372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1168" y="4425960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5085184"/>
            <a:ext cx="1473756" cy="35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2468" y="6064260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0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47812"/>
            <a:ext cx="11049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0348" y="3116580"/>
            <a:ext cx="370652" cy="436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27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185862"/>
            <a:ext cx="94964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0068" y="3808740"/>
            <a:ext cx="6177092" cy="67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4828" y="4578360"/>
            <a:ext cx="8341172" cy="48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2448" y="5157480"/>
            <a:ext cx="5011232" cy="54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2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5900"/>
            <a:ext cx="10991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3168" y="2581920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89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47825"/>
            <a:ext cx="11001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43012"/>
            <a:ext cx="11001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088" y="3714760"/>
            <a:ext cx="10843072" cy="10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688" y="4883160"/>
            <a:ext cx="5255072" cy="694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7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077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1968" y="1073160"/>
            <a:ext cx="3974912" cy="107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928" y="2333000"/>
            <a:ext cx="5051872" cy="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168" y="3003560"/>
            <a:ext cx="5244912" cy="51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562444"/>
            <a:ext cx="8405688" cy="989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1808" y="4608840"/>
            <a:ext cx="6972112" cy="49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1168" y="5274984"/>
            <a:ext cx="6972112" cy="49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0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6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57312"/>
            <a:ext cx="10934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8468" y="1357198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109728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8467" y="1605677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8224" y="3712772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54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092517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35" y="2108793"/>
            <a:ext cx="109251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9076" y="100932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8954" y="3901616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1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2087"/>
            <a:ext cx="109918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589" y="1337320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8650" y="4378694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47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10109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00806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8589" y="5442181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45" y="936458"/>
            <a:ext cx="110204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69" y="4160568"/>
            <a:ext cx="103060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8041" y="3305267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5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243137"/>
            <a:ext cx="109347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8710" y="3195938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2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2024-10-15T08:18:41Z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