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2819400"/>
            <a:ext cx="932497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764704"/>
            <a:ext cx="109918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365104"/>
            <a:ext cx="6628903" cy="21928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3148" y="181777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69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71675"/>
            <a:ext cx="109347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4268" y="347385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6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76437"/>
            <a:ext cx="10991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7028" y="2922672"/>
            <a:ext cx="987212" cy="407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6168" y="3941212"/>
            <a:ext cx="1015152" cy="341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2908" y="4451752"/>
            <a:ext cx="999912" cy="325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7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9918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2248" y="3194452"/>
            <a:ext cx="794172" cy="356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4708" y="365927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6588" y="4169812"/>
            <a:ext cx="710352" cy="356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1101" y="5157088"/>
            <a:ext cx="710352" cy="356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661248"/>
            <a:ext cx="1403156" cy="35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0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4462"/>
            <a:ext cx="109537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8775" y="2012180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1508" y="2539132"/>
            <a:ext cx="611292" cy="379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2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614612"/>
            <a:ext cx="109632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2188" y="3743092"/>
            <a:ext cx="877992" cy="348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3412" y="3750712"/>
            <a:ext cx="877992" cy="348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195387"/>
            <a:ext cx="109632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0088" y="5175652"/>
            <a:ext cx="4581312" cy="36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72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908720"/>
            <a:ext cx="106584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1156" y="4938455"/>
            <a:ext cx="870372" cy="353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949280"/>
            <a:ext cx="1463060" cy="36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15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09251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84" y="2348880"/>
            <a:ext cx="106965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0828" y="5912252"/>
            <a:ext cx="2272452" cy="468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250" y="2333942"/>
            <a:ext cx="33147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6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632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068" y="1807612"/>
            <a:ext cx="524932" cy="386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8188" y="3189372"/>
            <a:ext cx="1185332" cy="39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1572" y="4579228"/>
            <a:ext cx="635928" cy="404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2500" y="5590049"/>
            <a:ext cx="2979400" cy="361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93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1010900" cy="4886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833948" y="229529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1568" y="522899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19200"/>
            <a:ext cx="110013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2788" y="4756552"/>
            <a:ext cx="928792" cy="37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47875"/>
            <a:ext cx="108013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3608" y="2478172"/>
            <a:ext cx="524932" cy="386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6128" y="2935372"/>
            <a:ext cx="875452" cy="40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5708" y="4311764"/>
            <a:ext cx="875452" cy="40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62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092517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409" y="2080045"/>
            <a:ext cx="107251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1688" y="2234332"/>
            <a:ext cx="1043092" cy="41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49080"/>
            <a:ext cx="4757856" cy="62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844" y="4857348"/>
            <a:ext cx="9657516" cy="112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5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2428875"/>
            <a:ext cx="81248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6188" y="2315612"/>
            <a:ext cx="6631092" cy="468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676" y="2904140"/>
            <a:ext cx="6642924" cy="59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6508" y="3493854"/>
            <a:ext cx="6631092" cy="468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9868" y="4074160"/>
            <a:ext cx="7561972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3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64704"/>
            <a:ext cx="109347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05264"/>
            <a:ext cx="3705225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31068" y="4550812"/>
            <a:ext cx="524932" cy="386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8808" y="5020834"/>
            <a:ext cx="524932" cy="386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5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106680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548" y="2285132"/>
            <a:ext cx="8683412" cy="11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148" y="3504332"/>
            <a:ext cx="8287172" cy="661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65600"/>
            <a:ext cx="5226992" cy="6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708" y="4906412"/>
            <a:ext cx="9638452" cy="376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948" y="5328396"/>
            <a:ext cx="10542692" cy="1234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04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9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5228" y="438825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6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62150"/>
            <a:ext cx="109728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3948" y="256961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8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10109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852936"/>
            <a:ext cx="687705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18708" y="172379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0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33550"/>
            <a:ext cx="110013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1568" y="275249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7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2062"/>
            <a:ext cx="109823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0148" y="462701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58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52587"/>
            <a:ext cx="110299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9668" y="267629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97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2575"/>
            <a:ext cx="110013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4428" y="207431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4588" y="4428892"/>
            <a:ext cx="451272" cy="359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66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2024-10-15T08:19:31Z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