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852936"/>
            <a:ext cx="7486948" cy="109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10109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2696" y="2512291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151" y="3574473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8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066800"/>
            <a:ext cx="11077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8733" y="1117600"/>
            <a:ext cx="1066758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6733" y="1616364"/>
            <a:ext cx="429449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5279" y="2170546"/>
            <a:ext cx="91897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9715" y="2678545"/>
            <a:ext cx="374030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0479" y="3214698"/>
            <a:ext cx="374030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5170" y="4775199"/>
            <a:ext cx="374030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8114" y="5320145"/>
            <a:ext cx="641885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9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9823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337" y="3175432"/>
            <a:ext cx="5267325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5934" y="3573173"/>
            <a:ext cx="31051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0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11010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6986" y="1560945"/>
            <a:ext cx="4179414" cy="34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5276" y="3094181"/>
            <a:ext cx="401742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7131" y="4682836"/>
            <a:ext cx="725014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0549" y="5698836"/>
            <a:ext cx="410978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51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4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60132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61" y="2276691"/>
            <a:ext cx="1063942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1748" y="1810327"/>
            <a:ext cx="6326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439" y="2438400"/>
            <a:ext cx="6326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58039" y="2955636"/>
            <a:ext cx="632651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01020" y="3482109"/>
            <a:ext cx="3255780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5530" y="3999345"/>
            <a:ext cx="410980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2330" y="3962400"/>
            <a:ext cx="410980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80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9918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8875" y="1810327"/>
            <a:ext cx="3163415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7275" y="3380509"/>
            <a:ext cx="1020579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50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328862"/>
            <a:ext cx="107823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0549" y="2549236"/>
            <a:ext cx="1713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639" y="3075709"/>
            <a:ext cx="1510105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2367" y="3592945"/>
            <a:ext cx="1713306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5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10490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3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21" y="1052512"/>
            <a:ext cx="106775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22" y="3200945"/>
            <a:ext cx="1073467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05458" y="1108363"/>
            <a:ext cx="410978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439" y="3740727"/>
            <a:ext cx="10691051" cy="868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094" y="4830617"/>
            <a:ext cx="10672579" cy="158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7385" y="3297381"/>
            <a:ext cx="761960" cy="304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30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39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5095" y="2179782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7386" y="3685309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695575"/>
            <a:ext cx="1062990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330" y="2798618"/>
            <a:ext cx="10755705" cy="172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4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04428"/>
            <a:ext cx="10991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3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81112"/>
            <a:ext cx="108775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5297094" y="1283853"/>
            <a:ext cx="410978" cy="387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10386330" y="1265381"/>
            <a:ext cx="410978" cy="387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891348" y="3925453"/>
            <a:ext cx="10534034" cy="1644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6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71725"/>
            <a:ext cx="108585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913" y="2318327"/>
            <a:ext cx="10940432" cy="233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1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40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204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9" y="1163782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2805" y="4008582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24025"/>
            <a:ext cx="11049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8" y="2752437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6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071562"/>
            <a:ext cx="10982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9" y="107141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57300"/>
            <a:ext cx="109823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569" y="1256145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332" y="4738254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394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7388" y="1136073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081" y="4860548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8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102489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278" y="3501008"/>
            <a:ext cx="109251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28078" y="4184072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85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66900"/>
            <a:ext cx="109728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5860" y="2438399"/>
            <a:ext cx="364796" cy="36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2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2024-10-15T08:15:13Z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