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780928"/>
            <a:ext cx="7977495" cy="1249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10" y="1136412"/>
            <a:ext cx="109823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35" y="2156012"/>
            <a:ext cx="106680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0368" y="2309091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26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14537"/>
            <a:ext cx="110013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86" y="3491345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0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10394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276" y="1865745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4331" y="2272145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6221" y="2752435"/>
            <a:ext cx="68806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0076" y="3177307"/>
            <a:ext cx="68806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0549" y="3648362"/>
            <a:ext cx="99286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9567" y="5440217"/>
            <a:ext cx="78966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9165" y="5883563"/>
            <a:ext cx="494107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9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109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1531" y="4858328"/>
            <a:ext cx="447924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3022" y="5301673"/>
            <a:ext cx="826614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28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680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870" y="2108611"/>
            <a:ext cx="105822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0549" y="2170546"/>
            <a:ext cx="2221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2113" y="5994401"/>
            <a:ext cx="2221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5145" y="2496704"/>
            <a:ext cx="4724400" cy="3009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9810" y="3369830"/>
            <a:ext cx="38957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19200"/>
            <a:ext cx="110109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7130" y="3038765"/>
            <a:ext cx="383766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0149" y="5209310"/>
            <a:ext cx="4294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5458" y="3897745"/>
            <a:ext cx="863560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4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100262"/>
            <a:ext cx="93154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0972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8694" y="4202547"/>
            <a:ext cx="1131415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9495" y="4645891"/>
            <a:ext cx="8081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4949" y="5052293"/>
            <a:ext cx="4294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31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7346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3676" y="1699492"/>
            <a:ext cx="743488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9931" y="4784437"/>
            <a:ext cx="1325378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2622" y="5218546"/>
            <a:ext cx="6326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8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93" y="837197"/>
            <a:ext cx="11020425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622" y="4562764"/>
            <a:ext cx="2285960" cy="39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367" y="2262910"/>
            <a:ext cx="1547051" cy="125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7385" y="5043056"/>
            <a:ext cx="697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6440" y="5486401"/>
            <a:ext cx="697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2766" y="5929746"/>
            <a:ext cx="1888797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529" y="6364742"/>
            <a:ext cx="539861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2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57350"/>
            <a:ext cx="111442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6622" y="3112654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8913" y="4442691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4450"/>
            <a:ext cx="11049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0004" y="3140365"/>
            <a:ext cx="900505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604" y="4461165"/>
            <a:ext cx="8271123" cy="1450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1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01" y="1484784"/>
            <a:ext cx="107251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89" y="3212976"/>
            <a:ext cx="737235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421" y="1514765"/>
            <a:ext cx="10681815" cy="3306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3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14437"/>
            <a:ext cx="10991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8840" y="3528291"/>
            <a:ext cx="928215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90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766887"/>
            <a:ext cx="9725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1022" y="4091710"/>
            <a:ext cx="8806833" cy="125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0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306" y="752491"/>
            <a:ext cx="9725025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8585" y="803565"/>
            <a:ext cx="7606106" cy="300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2476" y="3925455"/>
            <a:ext cx="8104869" cy="284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33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394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913" y="1671782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5094" y="3925454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1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109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86" y="4027055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85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3947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87820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3568" y="1607127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32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24744"/>
            <a:ext cx="110109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717032"/>
            <a:ext cx="610552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937" y="4005064"/>
            <a:ext cx="396240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0368" y="2974109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2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07707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432" y="2000872"/>
            <a:ext cx="107061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1131" y="2466109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76450"/>
            <a:ext cx="10991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8259" y="2567710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71600"/>
            <a:ext cx="10953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9676" y="1394691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9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2024-10-15T08:16:25Z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