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636912"/>
            <a:ext cx="7368471" cy="12837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814512"/>
            <a:ext cx="109918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6764" y="2301049"/>
            <a:ext cx="903116" cy="388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0732" y="2750820"/>
            <a:ext cx="903116" cy="388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13792" y="4130412"/>
            <a:ext cx="903116" cy="388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42260" y="4526843"/>
            <a:ext cx="476200" cy="4185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29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176337"/>
            <a:ext cx="109823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1644" y="4722054"/>
            <a:ext cx="504056" cy="384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7477" y="5168227"/>
            <a:ext cx="872169" cy="408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12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71625"/>
            <a:ext cx="110299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1924" y="3360228"/>
            <a:ext cx="1901336" cy="5412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9570" y="3348990"/>
            <a:ext cx="4610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4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3942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20888"/>
            <a:ext cx="880110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6164" y="2842069"/>
            <a:ext cx="2046116" cy="4650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0172" y="2918460"/>
            <a:ext cx="376237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08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908720"/>
            <a:ext cx="109728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01004" y="4648009"/>
            <a:ext cx="788816" cy="388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5171215"/>
            <a:ext cx="1568624" cy="330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5589240"/>
            <a:ext cx="7585680" cy="36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7644" y="6073139"/>
            <a:ext cx="504056" cy="361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53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44" y="752854"/>
            <a:ext cx="11029950" cy="601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4824" y="2087689"/>
            <a:ext cx="773576" cy="396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9848" y="3053720"/>
            <a:ext cx="773576" cy="396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99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290762"/>
            <a:ext cx="1028700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52264" y="2301049"/>
            <a:ext cx="3272936" cy="404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7164" y="2781109"/>
            <a:ext cx="1985156" cy="388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6664" y="3748848"/>
            <a:ext cx="1840376" cy="762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89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33487"/>
            <a:ext cx="110204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94964" y="4206049"/>
            <a:ext cx="1748936" cy="434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5420" y="1779270"/>
            <a:ext cx="3581400" cy="2476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20204" y="4708969"/>
            <a:ext cx="971696" cy="350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4840" y="5172433"/>
            <a:ext cx="575380" cy="344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81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952625"/>
            <a:ext cx="106584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69384" y="3078289"/>
            <a:ext cx="491636" cy="320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7748" y="3687605"/>
            <a:ext cx="1882432" cy="68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4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52550"/>
            <a:ext cx="110204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9008" y="3693750"/>
            <a:ext cx="674516" cy="320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13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62062"/>
            <a:ext cx="109823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2164" y="2141029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1844" y="3482149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52736"/>
            <a:ext cx="109537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3764" y="863408"/>
            <a:ext cx="7679836" cy="1219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724" y="2123249"/>
            <a:ext cx="6054236" cy="396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0052" y="2641584"/>
            <a:ext cx="6006988" cy="558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5684" y="3322129"/>
            <a:ext cx="6795916" cy="335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5684" y="3779329"/>
            <a:ext cx="6795916" cy="335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4724" y="4145899"/>
            <a:ext cx="6765436" cy="812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4884" y="4917248"/>
            <a:ext cx="7446156" cy="487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3284" y="5455728"/>
            <a:ext cx="6623196" cy="873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15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908720"/>
            <a:ext cx="109823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8344" y="5450649"/>
            <a:ext cx="824376" cy="439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53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52736"/>
            <a:ext cx="108204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3444" y="2875088"/>
            <a:ext cx="10778636" cy="1077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764" y="3972368"/>
            <a:ext cx="10748156" cy="1554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684" y="5638608"/>
            <a:ext cx="6927996" cy="589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082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466975"/>
            <a:ext cx="1059180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5844" y="2417889"/>
            <a:ext cx="10423036" cy="426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7444" y="2966529"/>
            <a:ext cx="6643516" cy="3557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604" y="3405190"/>
            <a:ext cx="7488076" cy="750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69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919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24744"/>
            <a:ext cx="110775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1844" y="1958149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2164" y="3289109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32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19200"/>
            <a:ext cx="110204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2004" y="1196149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2004" y="3451669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91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58" y="908720"/>
            <a:ext cx="110013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0244" y="1297749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0084" y="2679509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0084" y="4091749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32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162050"/>
            <a:ext cx="110109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1684" y="2069909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66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71687"/>
            <a:ext cx="110109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1364" y="2486469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51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5900"/>
            <a:ext cx="109823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1524" y="1937829"/>
            <a:ext cx="504056" cy="46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50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62062"/>
            <a:ext cx="110204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2504" y="1676209"/>
            <a:ext cx="1025036" cy="457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2904" y="2232659"/>
            <a:ext cx="504056" cy="323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69684" y="2682239"/>
            <a:ext cx="504056" cy="353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29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2024-10-15T08:17:44Z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