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996952"/>
            <a:ext cx="8976760" cy="1177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995487"/>
            <a:ext cx="109632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3568" y="2124363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91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33550"/>
            <a:ext cx="110013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5096" y="2346036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176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981200"/>
            <a:ext cx="110109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3568" y="2124364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16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9225"/>
            <a:ext cx="110204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5751" y="3149600"/>
            <a:ext cx="651122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92733" y="3131127"/>
            <a:ext cx="651122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8333" y="3740727"/>
            <a:ext cx="1057522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26551" y="4341091"/>
            <a:ext cx="965158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1496" y="4922982"/>
            <a:ext cx="965158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65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762125"/>
            <a:ext cx="110775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022" y="2346036"/>
            <a:ext cx="928213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6258" y="2336800"/>
            <a:ext cx="928213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6622" y="4091708"/>
            <a:ext cx="928213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4549" y="4673599"/>
            <a:ext cx="1491633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36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908720"/>
            <a:ext cx="11010900" cy="578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7314" y="1496291"/>
            <a:ext cx="114988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22332" y="2087419"/>
            <a:ext cx="1713304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23278" y="3879273"/>
            <a:ext cx="1713304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56296" y="4470401"/>
            <a:ext cx="1168359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47860" y="5671129"/>
            <a:ext cx="1168359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78987" y="6262256"/>
            <a:ext cx="1168359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36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836712"/>
            <a:ext cx="11068050" cy="578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47713" y="2623128"/>
            <a:ext cx="457159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4986" y="3823855"/>
            <a:ext cx="688069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70695" y="3823855"/>
            <a:ext cx="688069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20077" y="5606473"/>
            <a:ext cx="1390032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7677" y="6197601"/>
            <a:ext cx="4539632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59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038225"/>
            <a:ext cx="110109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0768" y="2872509"/>
            <a:ext cx="789668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6659" y="3472873"/>
            <a:ext cx="789668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4658" y="4064000"/>
            <a:ext cx="1269959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22186" y="4802909"/>
            <a:ext cx="789668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99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27" y="789573"/>
            <a:ext cx="11049000" cy="600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0696" y="2558473"/>
            <a:ext cx="854322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21240" y="4959926"/>
            <a:ext cx="2941741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603" y="5560290"/>
            <a:ext cx="10746470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1058" y="6179125"/>
            <a:ext cx="10746470" cy="563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90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980728"/>
            <a:ext cx="110204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02041" y="3352799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1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087100" cy="432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65021" y="3011055"/>
            <a:ext cx="429451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424" y="980909"/>
            <a:ext cx="108299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9822" y="1117599"/>
            <a:ext cx="6359195" cy="30757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278" y="4387272"/>
            <a:ext cx="9287122" cy="237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29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576512"/>
            <a:ext cx="10648950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7460" y="2586180"/>
            <a:ext cx="10774176" cy="1838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19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214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980728"/>
            <a:ext cx="110680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40513" y="1634837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149" y="3537528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71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914525"/>
            <a:ext cx="110204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5095" y="2013528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57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490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204864"/>
            <a:ext cx="9124950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9604" y="1514765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6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19250"/>
            <a:ext cx="110299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8913" y="2290619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37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871662"/>
            <a:ext cx="110013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40513" y="1985818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88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95437"/>
            <a:ext cx="110013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39931" y="2327564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87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28775"/>
            <a:ext cx="110490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4332" y="2290618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61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2024-10-15T07:24:03Z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