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68" r:id="rId4"/>
    <p:sldId id="324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971800"/>
            <a:ext cx="11160000" cy="8215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3967228"/>
            <a:ext cx="1390125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4861" y="4081535"/>
            <a:ext cx="1371083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950" y="4796790"/>
            <a:ext cx="2957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836295"/>
            <a:ext cx="11160000" cy="6067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5061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6120" y="3396273"/>
            <a:ext cx="3770478" cy="4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0120" y="4917440"/>
            <a:ext cx="220726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6977" y="1185804"/>
            <a:ext cx="1904282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3043536"/>
            <a:ext cx="1180654" cy="4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2996021"/>
            <a:ext cx="1418690" cy="5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4739529"/>
            <a:ext cx="1380604" cy="5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939804"/>
            <a:ext cx="3151586" cy="52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3685532"/>
            <a:ext cx="1809068" cy="52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9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1772920"/>
            <a:ext cx="183324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083" y="2778873"/>
            <a:ext cx="2018539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3820" y="2831588"/>
            <a:ext cx="1233967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705" y="2831588"/>
            <a:ext cx="1160843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7093" y="5339906"/>
            <a:ext cx="987173" cy="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3623" y="5394833"/>
            <a:ext cx="840924" cy="35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2034546"/>
            <a:ext cx="952141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2921208"/>
            <a:ext cx="885491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54" y="4665930"/>
            <a:ext cx="704584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392" y="4665930"/>
            <a:ext cx="2884987" cy="5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8413" y="4665930"/>
            <a:ext cx="1133047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2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819069"/>
            <a:ext cx="8036070" cy="54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2352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04380" y="5300980"/>
            <a:ext cx="218059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1550753"/>
            <a:ext cx="11160000" cy="37564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9037" y="1057592"/>
            <a:ext cx="1074889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2301" y="4431924"/>
            <a:ext cx="1547469" cy="5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5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9945" y="1092845"/>
            <a:ext cx="1101845" cy="50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3347" y="2773352"/>
            <a:ext cx="835566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6506" y="3645746"/>
            <a:ext cx="495830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1090469"/>
            <a:ext cx="1713853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3699894"/>
            <a:ext cx="2066146" cy="5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418" y="5537921"/>
            <a:ext cx="1209219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681477"/>
            <a:ext cx="314206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1861820"/>
            <a:ext cx="11160000" cy="23733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935"/>
            <a:ext cx="11340000" cy="5559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0" y="4074160"/>
            <a:ext cx="21780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3995" y="5946140"/>
            <a:ext cx="15500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" y="764540"/>
            <a:ext cx="11160000" cy="628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033540"/>
            <a:ext cx="885491" cy="4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315" y="3789045"/>
            <a:ext cx="25781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090982"/>
            <a:ext cx="2665994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97632" y="3024712"/>
            <a:ext cx="1428211" cy="524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23" y="3948914"/>
            <a:ext cx="352292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48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2708910"/>
            <a:ext cx="10944905" cy="271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5719" y="4722929"/>
            <a:ext cx="1399647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464" y="4722929"/>
            <a:ext cx="361813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998233"/>
            <a:ext cx="139964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3045920"/>
            <a:ext cx="1094962" cy="46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3813" y="2878645"/>
            <a:ext cx="1290116" cy="37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4182" y="3710865"/>
            <a:ext cx="1442893" cy="37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2300" y="5358321"/>
            <a:ext cx="1247678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3140" y="6182049"/>
            <a:ext cx="1731471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3464" y="6190541"/>
            <a:ext cx="2622670" cy="37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