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570" y="2871470"/>
            <a:ext cx="865822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560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3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34609" y="2684541"/>
            <a:ext cx="333249" cy="41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4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5465" y="1100172"/>
            <a:ext cx="361813" cy="4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1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777603"/>
            <a:ext cx="466549" cy="40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4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585145"/>
            <a:ext cx="399898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34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15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448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273047" y="5406190"/>
            <a:ext cx="2028060" cy="5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15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77984" y="1090640"/>
            <a:ext cx="1580554" cy="5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4433" y="2777811"/>
            <a:ext cx="1494861" cy="5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43576" y="4445918"/>
            <a:ext cx="1999495" cy="5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9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4130" y="1071673"/>
            <a:ext cx="2047103" cy="52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2080" y="2636520"/>
            <a:ext cx="3382645" cy="63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17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3526" y="3616329"/>
            <a:ext cx="2047103" cy="53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5541" y="3616329"/>
            <a:ext cx="752191" cy="4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82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32175" y="2564765"/>
            <a:ext cx="73533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2997" y="2861489"/>
            <a:ext cx="314206" cy="30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0680" y="2747227"/>
            <a:ext cx="1399647" cy="52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78236" y="6089376"/>
            <a:ext cx="1256826" cy="42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58539" y="6213159"/>
            <a:ext cx="1133047" cy="30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57934" y="6213159"/>
            <a:ext cx="666498" cy="30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96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06700" y="2805365"/>
            <a:ext cx="1114005" cy="5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7052" y="2795839"/>
            <a:ext cx="790277" cy="4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1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705" y="3429000"/>
            <a:ext cx="9657715" cy="65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4760" y="4288790"/>
            <a:ext cx="426847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7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2024-10-10T01:39:49Z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