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6320" y="2933700"/>
            <a:ext cx="50387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6505" y="3647440"/>
            <a:ext cx="77597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3015098"/>
            <a:ext cx="457027" cy="4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2026023"/>
            <a:ext cx="390377" cy="43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157294"/>
            <a:ext cx="390377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6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68052"/>
            <a:ext cx="457027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408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34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93440"/>
            <a:ext cx="11340000" cy="88507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263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1844675"/>
            <a:ext cx="655193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4861" y="3747015"/>
            <a:ext cx="1485340" cy="50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2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485" y="2803525"/>
            <a:ext cx="990219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3839922"/>
            <a:ext cx="1713853" cy="41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853055"/>
            <a:ext cx="9956165" cy="66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3821430"/>
            <a:ext cx="1068705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72820" y="4579620"/>
            <a:ext cx="412877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1873250"/>
            <a:ext cx="988377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860" y="2934335"/>
            <a:ext cx="197675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27" y="3798336"/>
            <a:ext cx="361813" cy="4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250" y="5441950"/>
            <a:ext cx="80645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590" y="934085"/>
            <a:ext cx="8483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590" y="2705100"/>
            <a:ext cx="8483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375" y="3578225"/>
            <a:ext cx="72390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855" y="5374005"/>
            <a:ext cx="6718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 b="-2351"/>
          <a:stretch>
            <a:fillRect/>
          </a:stretch>
        </p:blipFill>
        <p:spPr>
          <a:xfrm>
            <a:off x="2639695" y="6064885"/>
            <a:ext cx="3312205" cy="792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440" y="934720"/>
            <a:ext cx="69977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440" y="2720340"/>
            <a:ext cx="69977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95" y="3622040"/>
            <a:ext cx="81915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440" y="4503420"/>
            <a:ext cx="69977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