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120" y="2990850"/>
            <a:ext cx="82391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4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44634" y="1986058"/>
            <a:ext cx="1523425" cy="4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2550" y="1849755"/>
            <a:ext cx="69342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9310" y="4500880"/>
            <a:ext cx="104838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0125" y="5349029"/>
            <a:ext cx="875969" cy="4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3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3571724"/>
            <a:ext cx="1104483" cy="41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9546" y="3571724"/>
            <a:ext cx="866448" cy="41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0604" y="4411409"/>
            <a:ext cx="3732392" cy="51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9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060" y="2700655"/>
            <a:ext cx="91128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65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360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595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434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151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45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61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368513" y="3608113"/>
            <a:ext cx="1094962" cy="51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850" y="913765"/>
            <a:ext cx="49784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445" y="2591435"/>
            <a:ext cx="62865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355" y="4252595"/>
            <a:ext cx="53594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685" y="958215"/>
            <a:ext cx="58928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330" y="2649220"/>
            <a:ext cx="6908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085" y="4322445"/>
            <a:ext cx="54737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30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780" y="815975"/>
            <a:ext cx="68580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135" y="2310130"/>
            <a:ext cx="58420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780" y="3831590"/>
            <a:ext cx="68580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6135" y="5327650"/>
            <a:ext cx="58420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029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07285" y="2819400"/>
            <a:ext cx="30918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2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8161" y="2854819"/>
            <a:ext cx="1142569" cy="41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5553423"/>
            <a:ext cx="961662" cy="4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4408" y="1290393"/>
            <a:ext cx="628413" cy="31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241" y="3889842"/>
            <a:ext cx="2085188" cy="42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6235" y="2961005"/>
            <a:ext cx="90043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0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49118" y="2015639"/>
            <a:ext cx="2856423" cy="42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7254" y="3808292"/>
            <a:ext cx="2427959" cy="53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9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9420" y="1176020"/>
            <a:ext cx="148780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705" y="3716655"/>
            <a:ext cx="232600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6826" y="1128743"/>
            <a:ext cx="1666245" cy="51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6347" y="3759294"/>
            <a:ext cx="1647204" cy="4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94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58891" y="1100106"/>
            <a:ext cx="2542216" cy="4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7027" y="4463805"/>
            <a:ext cx="1732896" cy="4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6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395" y="3674862"/>
            <a:ext cx="314206" cy="31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6574" y="5362665"/>
            <a:ext cx="599848" cy="30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0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1968397"/>
            <a:ext cx="561763" cy="3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2395" y="2636520"/>
            <a:ext cx="63817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81360" y="4448606"/>
            <a:ext cx="761711" cy="41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6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3525" y="1088390"/>
            <a:ext cx="200152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3693933"/>
            <a:ext cx="1018790" cy="4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6"/>
          <a:stretch>
            <a:fillRect/>
          </a:stretch>
        </p:blipFill>
        <p:spPr>
          <a:xfrm>
            <a:off x="360045" y="1052625"/>
            <a:ext cx="11339830" cy="2502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15365" y="1329801"/>
            <a:ext cx="1075919" cy="30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372" y="3537779"/>
            <a:ext cx="780755" cy="42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8539" y="3661573"/>
            <a:ext cx="656977" cy="30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125" y="4499568"/>
            <a:ext cx="1723375" cy="31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2024-10-10T00:56:04Z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