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5975" y="2995295"/>
            <a:ext cx="802005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8575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67015" y="3142018"/>
            <a:ext cx="1374372" cy="405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95848" y="3132792"/>
            <a:ext cx="719469" cy="415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44176" y="5098018"/>
            <a:ext cx="1457387" cy="415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02144" y="5144150"/>
            <a:ext cx="534990" cy="36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8575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45285" y="2950210"/>
            <a:ext cx="176784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67596" y="3206603"/>
            <a:ext cx="498094" cy="35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8895" y="5726430"/>
            <a:ext cx="8189595" cy="87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38333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4242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0112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448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0839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453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965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38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2490" y="941070"/>
            <a:ext cx="68072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8990" y="1985010"/>
            <a:ext cx="79756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2175" y="3004820"/>
            <a:ext cx="63119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2965" y="4011295"/>
            <a:ext cx="68072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2965" y="5041900"/>
            <a:ext cx="68072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492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959093" y="5027237"/>
            <a:ext cx="1266347" cy="37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5294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4075" y="985520"/>
            <a:ext cx="69342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6465" y="1993900"/>
            <a:ext cx="54864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0430" y="2991485"/>
            <a:ext cx="59182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0430" y="4000500"/>
            <a:ext cx="59182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0430" y="5023485"/>
            <a:ext cx="59182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214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13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59647" y="2424088"/>
            <a:ext cx="2247052" cy="52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82770" y="3510001"/>
            <a:ext cx="1666246" cy="419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04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29118" y="2177556"/>
            <a:ext cx="1332997" cy="419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25994" y="5552592"/>
            <a:ext cx="314206" cy="314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57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15869" y="1214511"/>
            <a:ext cx="1590075" cy="419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05491" y="2301005"/>
            <a:ext cx="2094710" cy="52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66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00590" y="1236980"/>
            <a:ext cx="171323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368345"/>
            <a:ext cx="3180151" cy="524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8153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20317" y="1167905"/>
            <a:ext cx="1631579" cy="475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28672" y="4132153"/>
            <a:ext cx="1001392" cy="380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36831" y="6093914"/>
            <a:ext cx="517961" cy="38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581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8575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47520" y="1195245"/>
            <a:ext cx="1540403" cy="405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8018" y="3151245"/>
            <a:ext cx="1586523" cy="415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6012" y="6103698"/>
            <a:ext cx="1189892" cy="405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71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24250" y="2012315"/>
            <a:ext cx="1958340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51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63828" y="3351118"/>
            <a:ext cx="514156" cy="371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06901" y="4314398"/>
            <a:ext cx="2104231" cy="42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28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05491" y="1090565"/>
            <a:ext cx="2009017" cy="52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5843" y="3120093"/>
            <a:ext cx="3446750" cy="514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08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81763" y="2159182"/>
            <a:ext cx="2228010" cy="438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19445" y="4200585"/>
            <a:ext cx="656977" cy="419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684100"/>
            <a:ext cx="11340000" cy="3236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43400" y="908685"/>
            <a:ext cx="2383790" cy="66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57650" y="3127841"/>
            <a:ext cx="1009270" cy="381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02"/>
          <a:stretch>
            <a:fillRect/>
          </a:stretch>
        </p:blipFill>
        <p:spPr>
          <a:xfrm>
            <a:off x="1175385" y="3789045"/>
            <a:ext cx="9865405" cy="102362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653485"/>
            <a:ext cx="11340000" cy="204673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433695" y="4914900"/>
            <a:ext cx="225044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34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27980" y="3151505"/>
            <a:ext cx="76454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1486" y="3247300"/>
            <a:ext cx="942620" cy="429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2024-10-10T01:13:23Z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