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2947670"/>
            <a:ext cx="1031557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3873789"/>
            <a:ext cx="952141" cy="4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725" y="3873789"/>
            <a:ext cx="1094962" cy="4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292" y="3911915"/>
            <a:ext cx="875969" cy="38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662" y="3932901"/>
            <a:ext cx="647455" cy="30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1259" y="3818452"/>
            <a:ext cx="1599596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0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123" y="2121448"/>
            <a:ext cx="818841" cy="31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9168" y="2121448"/>
            <a:ext cx="1399647" cy="41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2518" y="2894396"/>
            <a:ext cx="1266347" cy="43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160" y="3680460"/>
            <a:ext cx="9758045" cy="65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02619" y="4675213"/>
            <a:ext cx="4094206" cy="54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77"/>
          <a:stretch>
            <a:fillRect/>
          </a:stretch>
        </p:blipFill>
        <p:spPr>
          <a:xfrm>
            <a:off x="360045" y="899795"/>
            <a:ext cx="11339830" cy="4401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31545"/>
            <a:ext cx="11340000" cy="2655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9345" y="2901273"/>
            <a:ext cx="1923325" cy="515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504895"/>
            <a:ext cx="11340000" cy="9127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38785" y="4764302"/>
            <a:ext cx="1371083" cy="403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53"/>
          <a:stretch>
            <a:fillRect/>
          </a:stretch>
        </p:blipFill>
        <p:spPr>
          <a:xfrm>
            <a:off x="360045" y="893240"/>
            <a:ext cx="11339830" cy="953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6347" y="3939882"/>
            <a:ext cx="314206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64" y="1166823"/>
            <a:ext cx="2047103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615" y="1981835"/>
            <a:ext cx="300101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8539" y="4921411"/>
            <a:ext cx="933098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4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5541" y="2177251"/>
            <a:ext cx="847404" cy="31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4382" y="2996979"/>
            <a:ext cx="1456776" cy="42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667" y="4989110"/>
            <a:ext cx="609370" cy="30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27650" y="3742690"/>
            <a:ext cx="98044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00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492795" y="3733852"/>
            <a:ext cx="2513652" cy="52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34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726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92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9115"/>
            <a:ext cx="11340000" cy="19637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985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6034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873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49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9110" y="1910715"/>
            <a:ext cx="9813290" cy="77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860" y="2996565"/>
            <a:ext cx="17938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31645" y="4921250"/>
            <a:ext cx="411226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8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950" y="2924810"/>
            <a:ext cx="582930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778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31950" y="2718435"/>
            <a:ext cx="906399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5220" y="3514725"/>
            <a:ext cx="9805670" cy="62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16610" y="4350385"/>
            <a:ext cx="385000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466850" y="6069965"/>
            <a:ext cx="815911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3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7455" y="1157245"/>
            <a:ext cx="2275617" cy="41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337" y="2929382"/>
            <a:ext cx="1923324" cy="4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8690" y="1910604"/>
            <a:ext cx="1513903" cy="41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236" y="3693462"/>
            <a:ext cx="2570780" cy="51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5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3732615"/>
            <a:ext cx="1790025" cy="53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9496" y="5525651"/>
            <a:ext cx="2009017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0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3370" y="1109980"/>
            <a:ext cx="300228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4875" y="2981960"/>
            <a:ext cx="105791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0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1968658"/>
            <a:ext cx="2875465" cy="42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4754802"/>
            <a:ext cx="666498" cy="3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9975" y="1130935"/>
            <a:ext cx="109982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7657" y="2948823"/>
            <a:ext cx="2875465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21"/>
          <a:stretch>
            <a:fillRect/>
          </a:stretch>
        </p:blipFill>
        <p:spPr>
          <a:xfrm>
            <a:off x="1199515" y="5516880"/>
            <a:ext cx="9443720" cy="8299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56044" y="5641071"/>
            <a:ext cx="1809068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72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9334" y="3633540"/>
            <a:ext cx="1046422" cy="40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3265" y="3633540"/>
            <a:ext cx="1310302" cy="49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4831" y="5446788"/>
            <a:ext cx="818939" cy="30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8577" y="5383006"/>
            <a:ext cx="846237" cy="36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2322" y="5328335"/>
            <a:ext cx="536860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2024-10-10T03:58:51Z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