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2919095"/>
            <a:ext cx="101822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6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3674757"/>
            <a:ext cx="1047355" cy="4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4659" y="3742769"/>
            <a:ext cx="1504382" cy="42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2884215"/>
            <a:ext cx="1732896" cy="30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07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8437" y="999880"/>
            <a:ext cx="1978485" cy="36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5775" y="2506417"/>
            <a:ext cx="1853790" cy="45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886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6589" y="2804605"/>
            <a:ext cx="751857" cy="40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1322" y="6087783"/>
            <a:ext cx="1693943" cy="40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795" y="1919591"/>
            <a:ext cx="971183" cy="4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6070" y="4616267"/>
            <a:ext cx="314206" cy="31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27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1838325"/>
            <a:ext cx="217297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405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73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95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483360" y="4216400"/>
            <a:ext cx="1672590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8841" y="5286499"/>
            <a:ext cx="1094962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63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04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53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746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53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21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8930" y="2807970"/>
            <a:ext cx="96996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1625" y="5370195"/>
            <a:ext cx="623062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700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9560" y="1844675"/>
            <a:ext cx="941260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560" y="4293235"/>
            <a:ext cx="9659620" cy="69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760" y="5229225"/>
            <a:ext cx="1009777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290898" y="6153257"/>
            <a:ext cx="781954" cy="51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0" grpId="0" bldLvl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4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60" y="1873885"/>
            <a:ext cx="97116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2805430"/>
            <a:ext cx="359727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70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6685" y="2036342"/>
            <a:ext cx="2178303" cy="4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3258" y="3657028"/>
            <a:ext cx="3183673" cy="51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1550" y="6274342"/>
            <a:ext cx="2550662" cy="4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2843823"/>
            <a:ext cx="2104231" cy="4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12" y="4558961"/>
            <a:ext cx="2751687" cy="5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6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1147742"/>
            <a:ext cx="2799294" cy="5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662" y="2853351"/>
            <a:ext cx="1152090" cy="4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7254" y="4568490"/>
            <a:ext cx="1532947" cy="51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3614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209" y="1150293"/>
            <a:ext cx="1102688" cy="41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5831" y="3634691"/>
            <a:ext cx="2038582" cy="41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5230" y="5303317"/>
            <a:ext cx="759835" cy="41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28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2866807"/>
            <a:ext cx="790277" cy="37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43" y="2866807"/>
            <a:ext cx="875969" cy="37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7450"/>
            <a:ext cx="11340000" cy="334668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02518" y="6046237"/>
            <a:ext cx="1685289" cy="514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5113" y="6036703"/>
            <a:ext cx="780755" cy="4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013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3068" y="1934423"/>
            <a:ext cx="1437524" cy="51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2677" y="1934423"/>
            <a:ext cx="1127469" cy="41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7400" y="5310403"/>
            <a:ext cx="2508620" cy="50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755" y="6137942"/>
            <a:ext cx="1240216" cy="43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35" y="3487420"/>
            <a:ext cx="970597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760" y="4375150"/>
            <a:ext cx="601853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2024-10-10T04:14:08Z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