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32"/>
  </p:handoutMasterIdLst>
  <p:sldIdLst>
    <p:sldId id="302" r:id="rId3"/>
    <p:sldId id="353" r:id="rId4"/>
    <p:sldId id="352" r:id="rId5"/>
    <p:sldId id="351" r:id="rId6"/>
    <p:sldId id="350" r:id="rId7"/>
    <p:sldId id="349" r:id="rId8"/>
    <p:sldId id="348" r:id="rId9"/>
    <p:sldId id="347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3"/>
    <p:sldId id="333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1075" y="2947670"/>
            <a:ext cx="1022985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87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16272" y="2138348"/>
            <a:ext cx="1066397" cy="304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10982" y="2024039"/>
            <a:ext cx="1713853" cy="41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62569" y="2024039"/>
            <a:ext cx="1723376" cy="51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31083" y="2938511"/>
            <a:ext cx="1447254" cy="41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45037" y="4776982"/>
            <a:ext cx="1571032" cy="41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20503" y="4891291"/>
            <a:ext cx="1399647" cy="409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4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05994" y="3122673"/>
            <a:ext cx="1304433" cy="305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76826" y="3008201"/>
            <a:ext cx="1590075" cy="515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54861" y="3923981"/>
            <a:ext cx="1456775" cy="419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4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81964" y="2014141"/>
            <a:ext cx="2066146" cy="523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88211" y="2928308"/>
            <a:ext cx="1199697" cy="41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8690" y="5651765"/>
            <a:ext cx="7483828" cy="533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0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9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8705" y="1988820"/>
            <a:ext cx="256667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36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53753" y="1928720"/>
            <a:ext cx="1237784" cy="41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9697" y="3748030"/>
            <a:ext cx="1704332" cy="52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9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0125" y="2158724"/>
            <a:ext cx="1075919" cy="314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63727" y="4781066"/>
            <a:ext cx="1970931" cy="514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34458" y="2853529"/>
            <a:ext cx="1599596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9168" y="4788000"/>
            <a:ext cx="637934" cy="3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05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0125" y="2875637"/>
            <a:ext cx="2637430" cy="419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23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30176" y="1985996"/>
            <a:ext cx="2142317" cy="419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28745" y="4432300"/>
            <a:ext cx="68770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365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377279" y="3882098"/>
            <a:ext cx="1418690" cy="476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9706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47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96995"/>
            <a:ext cx="11340000" cy="157653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6243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341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897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8633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42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23365" y="2078990"/>
            <a:ext cx="9164320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07210" y="4693285"/>
            <a:ext cx="911161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6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31950" y="1772920"/>
            <a:ext cx="8107045" cy="76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59560" y="3716655"/>
            <a:ext cx="994918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83615" y="4570095"/>
            <a:ext cx="886968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2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39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40535" y="1854200"/>
            <a:ext cx="990219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64534" y="2906126"/>
            <a:ext cx="761712" cy="487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32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40302" y="2025120"/>
            <a:ext cx="1418690" cy="42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49068" y="2950007"/>
            <a:ext cx="1761460" cy="419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85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93995" y="908685"/>
            <a:ext cx="1340485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34609" y="2987073"/>
            <a:ext cx="2685037" cy="52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13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97178" y="3900549"/>
            <a:ext cx="1590075" cy="42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87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9395" y="1009015"/>
            <a:ext cx="183832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2550" y="4677410"/>
            <a:ext cx="320611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70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1083" y="1195559"/>
            <a:ext cx="2475566" cy="524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38891" y="3035654"/>
            <a:ext cx="2523173" cy="524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96372" y="4875749"/>
            <a:ext cx="1152091" cy="419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0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49168" y="2092820"/>
            <a:ext cx="885491" cy="3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26435" y="2913380"/>
            <a:ext cx="219837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581095"/>
            <a:ext cx="11340000" cy="177014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266066" y="4724620"/>
            <a:ext cx="561762" cy="430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17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89845" y="3669665"/>
            <a:ext cx="71183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74495" y="4740910"/>
            <a:ext cx="408432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4835" y="4707255"/>
            <a:ext cx="105664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2024-10-10T01:42:42Z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