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0925" y="2928620"/>
            <a:ext cx="50101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44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737610"/>
            <a:ext cx="1123251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597400"/>
            <a:ext cx="11221085" cy="7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493385"/>
            <a:ext cx="75603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045" y="1052830"/>
            <a:ext cx="1137856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1878330"/>
            <a:ext cx="11315065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2834005"/>
            <a:ext cx="1122743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48285" y="3789045"/>
            <a:ext cx="1130109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48285" y="4702810"/>
            <a:ext cx="1131443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91770" y="5589270"/>
            <a:ext cx="1132395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8" grpId="0" bldLvl="0" animBg="1"/>
      <p:bldP spid="37" grpId="0" bldLvl="0" animBg="1"/>
      <p:bldP spid="44" grpId="0" bldLvl="0" animBg="1"/>
      <p:bldP spid="5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1724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3680" y="980440"/>
            <a:ext cx="1024382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3680" y="1772920"/>
            <a:ext cx="6368415" cy="5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2549525"/>
            <a:ext cx="1012888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7495" y="3429000"/>
            <a:ext cx="1019111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5755" y="4227830"/>
            <a:ext cx="1029970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5755" y="5013325"/>
            <a:ext cx="593534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bldLvl="0" animBg="1"/>
      <p:bldP spid="26" grpId="0" bldLvl="0" animBg="1"/>
      <p:bldP spid="36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7196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9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61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6090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0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4290" y="3644900"/>
            <a:ext cx="523684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2040" y="4436745"/>
            <a:ext cx="427355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1590" y="5280025"/>
            <a:ext cx="636079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6945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43660" y="4222750"/>
            <a:ext cx="949515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2645" y="5229225"/>
            <a:ext cx="999617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9470" y="6165215"/>
            <a:ext cx="989076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35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805" y="1844675"/>
            <a:ext cx="1013904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8205" y="2780665"/>
            <a:ext cx="8375015" cy="69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43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7805" y="2738120"/>
            <a:ext cx="10015220" cy="6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0120" y="3616960"/>
            <a:ext cx="1073912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70" y="4436745"/>
            <a:ext cx="6038215" cy="77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zkyYjE2MDgyZWFlMTc0YmYxODA4ZGRmNGM4NjNlNT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1421568299</cp:lastModifiedBy>
  <cp:revision>65</cp:revision>
  <dcterms:created xsi:type="dcterms:W3CDTF">2015-09-16T06:44:00Z</dcterms:created>
  <dcterms:modified xsi:type="dcterms:W3CDTF">2024-10-10T02:05:37Z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0803F182AC044BA3913AF2E555CD301E</vt:lpwstr>
  </property>
</Properties>
</file>