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3"/>
    <p:sldId id="336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2800" y="2828925"/>
            <a:ext cx="5486400" cy="12001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169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59560" y="1772920"/>
            <a:ext cx="9946640" cy="689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50327" y="2797228"/>
            <a:ext cx="2408916" cy="429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295211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63525" y="4364990"/>
            <a:ext cx="11295380" cy="622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35280" y="5156835"/>
            <a:ext cx="11215370" cy="688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2064" y="6160310"/>
            <a:ext cx="1801922" cy="512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3" grpId="0" bldLvl="0" animBg="1"/>
      <p:bldP spid="1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3385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454785" y="1035685"/>
            <a:ext cx="9966960" cy="605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63525" y="1916430"/>
            <a:ext cx="11235055" cy="574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35280" y="2596515"/>
            <a:ext cx="11277600" cy="730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263525" y="3573145"/>
            <a:ext cx="11231880" cy="586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263525" y="4364990"/>
            <a:ext cx="11180445" cy="63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white">
          <a:xfrm>
            <a:off x="263525" y="5241925"/>
            <a:ext cx="11349355" cy="551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  <p:bldP spid="18" grpId="0" bldLvl="0" animBg="1"/>
      <p:bldP spid="27" grpId="0" bldLvl="0" animBg="1"/>
      <p:bldP spid="34" grpId="0" bldLvl="0" animBg="1"/>
      <p:bldP spid="4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594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525" y="1052830"/>
            <a:ext cx="11304270" cy="544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65430" y="1772920"/>
            <a:ext cx="11434445" cy="654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1914" y="2815307"/>
            <a:ext cx="1704332" cy="42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bldLvl="0" animBg="1"/>
      <p:bldP spid="1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645486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194406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33853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8155525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721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448300" y="3429000"/>
            <a:ext cx="6216650" cy="75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59848" y="4481449"/>
            <a:ext cx="1618639" cy="523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730625" y="5171440"/>
            <a:ext cx="5990590" cy="662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animBg="1"/>
      <p:bldP spid="10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659512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187700" y="931545"/>
            <a:ext cx="4813300" cy="693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648075" y="1772920"/>
            <a:ext cx="5570855" cy="623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295211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343660" y="4293235"/>
            <a:ext cx="10157460" cy="647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39470" y="5085080"/>
            <a:ext cx="10627360" cy="68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985931" y="6103339"/>
            <a:ext cx="1735536" cy="512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3" grpId="0" bldLvl="0" animBg="1"/>
      <p:bldP spid="1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3595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343660" y="2636520"/>
            <a:ext cx="10130790" cy="64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54075" y="3429000"/>
            <a:ext cx="10523220" cy="68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433195" y="5156835"/>
            <a:ext cx="10041255" cy="637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767715" y="6021070"/>
            <a:ext cx="7566660" cy="61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  <p:bldP spid="19" grpId="0" bldLvl="0" animBg="1"/>
      <p:bldP spid="26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1421568299</cp:lastModifiedBy>
  <cp:revision>65</cp:revision>
  <dcterms:created xsi:type="dcterms:W3CDTF">2015-09-16T06:44:00Z</dcterms:created>
  <dcterms:modified xsi:type="dcterms:W3CDTF">2024-10-10T01:46:22Z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0803F182AC044BA3913AF2E555CD301E</vt:lpwstr>
  </property>
</Properties>
</file>