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02" r:id="rId3"/>
    <p:sldId id="351" r:id="rId4"/>
    <p:sldId id="350" r:id="rId5"/>
    <p:sldId id="349" r:id="rId6"/>
    <p:sldId id="348" r:id="rId7"/>
    <p:sldId id="347" r:id="rId8"/>
    <p:sldId id="346" r:id="rId9"/>
    <p:sldId id="345" r:id="rId10"/>
    <p:sldId id="344" r:id="rId11"/>
    <p:sldId id="343" r:id="rId12"/>
    <p:sldId id="342" r:id="rId13"/>
    <p:sldId id="341" r:id="rId14"/>
    <p:sldId id="340" r:id="rId15"/>
    <p:sldId id="339" r:id="rId16"/>
    <p:sldId id="338" r:id="rId17"/>
    <p:sldId id="337" r:id="rId18"/>
    <p:sldId id="336" r:id="rId19"/>
    <p:sldId id="335" r:id="rId20"/>
    <p:sldId id="334" r:id="rId21"/>
    <p:sldId id="333" r:id="rId22"/>
    <p:sldId id="332" r:id="rId23"/>
    <p:sldId id="331" r:id="rId24"/>
    <p:sldId id="330" r:id="rId25"/>
    <p:sldId id="378" r:id="rId26"/>
    <p:sldId id="329" r:id="rId27"/>
    <p:sldId id="328" r:id="rId28"/>
    <p:sldId id="327" r:id="rId29"/>
    <p:sldId id="326" r:id="rId30"/>
    <p:sldId id="325" r:id="rId31"/>
  </p:sldIdLst>
  <p:sldSz cx="12192000" cy="6858000"/>
  <p:notesSz cx="6858000" cy="9144000"/>
  <p:custDataLst>
    <p:tags r:id="rId3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7" Type="http://schemas.openxmlformats.org/officeDocument/2006/relationships/tags" Target="tags/tag1.xml"/><Relationship Id="rId36" Type="http://schemas.openxmlformats.org/officeDocument/2006/relationships/tableStyles" Target="tableStyles.xml"/><Relationship Id="rId35" Type="http://schemas.openxmlformats.org/officeDocument/2006/relationships/viewProps" Target="viewProps.xml"/><Relationship Id="rId34" Type="http://schemas.openxmlformats.org/officeDocument/2006/relationships/presProps" Target="presProps.xml"/><Relationship Id="rId33" Type="http://schemas.openxmlformats.org/officeDocument/2006/relationships/handoutMaster" Target="handoutMasters/handoutMaster1.xml"/><Relationship Id="rId32" Type="http://schemas.openxmlformats.org/officeDocument/2006/relationships/notesMaster" Target="notesMasters/notesMaster1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19175" y="2981325"/>
            <a:ext cx="10153650" cy="8953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370172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533343" y="2818216"/>
            <a:ext cx="1279945" cy="3836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136770" y="2922846"/>
            <a:ext cx="748811" cy="2790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24635" y="3556635"/>
            <a:ext cx="1084580" cy="572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566160" y="3627120"/>
            <a:ext cx="736600" cy="483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265420" y="3613150"/>
            <a:ext cx="1526540" cy="467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050498" y="5381652"/>
            <a:ext cx="757518" cy="3487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009598" y="5442686"/>
            <a:ext cx="609497" cy="3749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bldLvl="0" animBg="1"/>
      <p:bldP spid="8" grpId="0" bldLvl="0" animBg="1"/>
      <p:bldP spid="9" grpId="0" animBg="1"/>
      <p:bldP spid="1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8702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139496" y="2091771"/>
            <a:ext cx="2418438" cy="5243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576725" y="2091771"/>
            <a:ext cx="1228260" cy="4195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50125" y="3064256"/>
            <a:ext cx="552241" cy="3718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750125" y="4856681"/>
            <a:ext cx="704584" cy="4195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778186" y="4971091"/>
            <a:ext cx="980705" cy="400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149017" y="4971091"/>
            <a:ext cx="914055" cy="3050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042910" y="4525010"/>
            <a:ext cx="2514600" cy="855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9" grpId="0" animBg="1"/>
      <p:bldP spid="10" grpId="0" animBg="1"/>
      <p:bldP spid="11" grpId="0" animBg="1"/>
      <p:bldP spid="12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5092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864360" y="2782570"/>
            <a:ext cx="9734550" cy="691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35710" y="3846195"/>
            <a:ext cx="3675380" cy="533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415064" cy="586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5521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69168" y="1129227"/>
            <a:ext cx="637934" cy="3056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835062" y="2036586"/>
            <a:ext cx="914055" cy="3151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692800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351780" y="2552065"/>
            <a:ext cx="2223135" cy="631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896225" y="4364990"/>
            <a:ext cx="3329940" cy="508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9770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921511" y="2054278"/>
            <a:ext cx="599848" cy="3052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178337" y="3704611"/>
            <a:ext cx="2028060" cy="5151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2965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88211" y="1081009"/>
            <a:ext cx="2304181" cy="419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825793" y="1957478"/>
            <a:ext cx="1590075" cy="419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0834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882921" y="2949246"/>
            <a:ext cx="1847153" cy="419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8497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7786700" y="1975962"/>
            <a:ext cx="3027808" cy="5236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4239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7482015" y="3680653"/>
            <a:ext cx="2485087" cy="5237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10439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51785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84975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5938"/>
          <a:stretch>
            <a:fillRect/>
          </a:stretch>
        </p:blipFill>
        <p:spPr>
          <a:xfrm>
            <a:off x="407670" y="980440"/>
            <a:ext cx="11340000" cy="4783989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4062"/>
          <a:stretch>
            <a:fillRect/>
          </a:stretch>
        </p:blipFill>
        <p:spPr>
          <a:xfrm>
            <a:off x="551815" y="1484630"/>
            <a:ext cx="11340000" cy="2683816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57268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9765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213485" y="5702935"/>
            <a:ext cx="2964815" cy="656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0404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642745" y="2780665"/>
            <a:ext cx="3767455" cy="706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703705" y="4653280"/>
            <a:ext cx="9911715" cy="720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207405" y="5785081"/>
            <a:ext cx="1770982" cy="5237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6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8921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87805" y="2924810"/>
            <a:ext cx="10006330" cy="698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27760" y="3860800"/>
            <a:ext cx="3290570" cy="673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90414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50060" y="1911350"/>
            <a:ext cx="9822180" cy="741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97884" y="3051924"/>
            <a:ext cx="3599093" cy="5427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5936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005692" y="1186073"/>
            <a:ext cx="1342518" cy="4195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086350" y="2950210"/>
            <a:ext cx="2087880" cy="553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138740" y="4905032"/>
            <a:ext cx="1723375" cy="4672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bldLvl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36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120957" y="1138235"/>
            <a:ext cx="2189924" cy="4192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729823" y="2977411"/>
            <a:ext cx="4113249" cy="5241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913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853350" y="4062483"/>
            <a:ext cx="637934" cy="3143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4234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348715" y="1204991"/>
            <a:ext cx="980705" cy="4193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881662" y="3044470"/>
            <a:ext cx="1885239" cy="5242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853853" y="4874419"/>
            <a:ext cx="2447002" cy="5242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645486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638300" y="1872615"/>
            <a:ext cx="3970655" cy="548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830224" y="2778475"/>
            <a:ext cx="527358" cy="411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055855" y="5381506"/>
            <a:ext cx="2127309" cy="393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4029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616315" y="835660"/>
            <a:ext cx="2999105" cy="641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415113" y="2856226"/>
            <a:ext cx="2313702" cy="477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763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702267" y="3919157"/>
            <a:ext cx="1323476" cy="3714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492040" y="3919157"/>
            <a:ext cx="875969" cy="3714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843828" y="3862012"/>
            <a:ext cx="561763" cy="4285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862367" y="3985826"/>
            <a:ext cx="914055" cy="3047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702518" y="4900145"/>
            <a:ext cx="1123526" cy="4095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zkyYjE2MDgyZWFlMTc0YmYxODA4ZGRmNGM4NjNlNT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8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1421568299</cp:lastModifiedBy>
  <cp:revision>65</cp:revision>
  <dcterms:created xsi:type="dcterms:W3CDTF">2015-09-16T06:44:00Z</dcterms:created>
  <dcterms:modified xsi:type="dcterms:W3CDTF">2024-10-09T08:49:44Z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2052-12.1.0.17857</vt:lpwstr>
  </property>
  <property fmtid="{D5CDD505-2E9C-101B-9397-08002B2CF9AE}" pid="3" name="ICV">
    <vt:lpwstr>0803F182AC044BA3913AF2E555CD301E</vt:lpwstr>
  </property>
</Properties>
</file>