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346325"/>
            <a:ext cx="11160000" cy="1136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731895"/>
            <a:ext cx="72009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6347" y="4254659"/>
            <a:ext cx="1447254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1561" y="5388762"/>
            <a:ext cx="144725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5274399"/>
            <a:ext cx="2275617" cy="4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581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1396" y="2167267"/>
            <a:ext cx="679471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8993" y="2268281"/>
            <a:ext cx="798838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0890" y="1996440"/>
            <a:ext cx="23145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3347" y="5096676"/>
            <a:ext cx="1065117" cy="4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07961" y="5133408"/>
            <a:ext cx="844748" cy="3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3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2195522"/>
            <a:ext cx="780755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86" y="2205048"/>
            <a:ext cx="856926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2195522"/>
            <a:ext cx="1047354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2518" y="3214793"/>
            <a:ext cx="1199697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3952240"/>
            <a:ext cx="97523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013325"/>
            <a:ext cx="351155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416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040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47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77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710277" y="3950152"/>
            <a:ext cx="2170881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2267" y="2244586"/>
            <a:ext cx="457027" cy="4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215163"/>
            <a:ext cx="390377" cy="4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168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8099" y="3170924"/>
            <a:ext cx="355154" cy="39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91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072" y="3184421"/>
            <a:ext cx="322440" cy="38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50536"/>
            <a:ext cx="352292" cy="4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372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3476" y="2130093"/>
            <a:ext cx="1328501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6843" y="5064093"/>
            <a:ext cx="1483190" cy="40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2619" y="1157412"/>
            <a:ext cx="1961409" cy="5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4227300"/>
            <a:ext cx="2332745" cy="5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44560" y="3213100"/>
            <a:ext cx="28194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357345"/>
            <a:ext cx="552241" cy="37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3328908"/>
            <a:ext cx="2056624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5994" y="4471924"/>
            <a:ext cx="818841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5376811"/>
            <a:ext cx="1732896" cy="4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0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6020" y="1224862"/>
            <a:ext cx="1532947" cy="42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5015"/>
            <a:ext cx="11340000" cy="1936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3198" y="3192062"/>
            <a:ext cx="780755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376427"/>
            <a:ext cx="314206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4301690"/>
            <a:ext cx="1542468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9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1214289"/>
            <a:ext cx="1894760" cy="5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