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928620"/>
            <a:ext cx="103060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7476" y="3114339"/>
            <a:ext cx="968517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0523" y="3105113"/>
            <a:ext cx="719469" cy="4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0050" y="5839460"/>
            <a:ext cx="86239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3169352"/>
            <a:ext cx="1856675" cy="4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11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9298" y="2847850"/>
            <a:ext cx="904135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1804" y="5317300"/>
            <a:ext cx="74122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4537" y="6246400"/>
            <a:ext cx="716792" cy="35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64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119589"/>
            <a:ext cx="2247052" cy="5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7909" y="4168117"/>
            <a:ext cx="314206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95775" y="2996565"/>
            <a:ext cx="21050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644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53762" y="1102927"/>
            <a:ext cx="2366586" cy="46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8627" y="2819360"/>
            <a:ext cx="929730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5213" y="4518881"/>
            <a:ext cx="1749583" cy="47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47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01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39294" y="3837023"/>
            <a:ext cx="1114005" cy="5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80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1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460" y="2708910"/>
            <a:ext cx="5922645" cy="8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6310" y="2699385"/>
            <a:ext cx="9464675" cy="70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9060" y="3525520"/>
            <a:ext cx="10300335" cy="77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9060" y="4499610"/>
            <a:ext cx="987107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708910"/>
            <a:ext cx="52844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4385" y="1720850"/>
            <a:ext cx="957897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135" y="2632075"/>
            <a:ext cx="1052766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710" y="3512185"/>
            <a:ext cx="1040892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71905" y="4431030"/>
            <a:ext cx="437261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2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8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1995805"/>
            <a:ext cx="964247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8525" y="2720340"/>
            <a:ext cx="334645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158530"/>
            <a:ext cx="2313702" cy="4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2569" y="4103533"/>
            <a:ext cx="1513904" cy="4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78" y="5076034"/>
            <a:ext cx="1989974" cy="4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1262075"/>
            <a:ext cx="2104231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7858" y="4063395"/>
            <a:ext cx="1799546" cy="5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2986600"/>
            <a:ext cx="2009017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4930283"/>
            <a:ext cx="1980453" cy="5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6196" y="2196152"/>
            <a:ext cx="2808816" cy="47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4092728"/>
            <a:ext cx="2285138" cy="52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76977" y="1100052"/>
            <a:ext cx="2113753" cy="5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35" y="3788410"/>
            <a:ext cx="354139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1032" y="4977264"/>
            <a:ext cx="371335" cy="4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2995557"/>
            <a:ext cx="1542468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3967134"/>
            <a:ext cx="1171133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2176120"/>
            <a:ext cx="656977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8110" y="2280876"/>
            <a:ext cx="990225" cy="40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3147495"/>
            <a:ext cx="1447254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1209" y="5090245"/>
            <a:ext cx="637934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9269" y="5137861"/>
            <a:ext cx="895012" cy="37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2015" y="5090245"/>
            <a:ext cx="1161612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81360" y="5195001"/>
            <a:ext cx="676020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