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7"/>
  </p:handoutMasterIdLst>
  <p:sldIdLst>
    <p:sldId id="302" r:id="rId3"/>
    <p:sldId id="336" r:id="rId4"/>
    <p:sldId id="335" r:id="rId5"/>
    <p:sldId id="334" r:id="rId6"/>
    <p:sldId id="333" r:id="rId7"/>
    <p:sldId id="332" r:id="rId8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2928620"/>
            <a:ext cx="82105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85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342" y="1122610"/>
            <a:ext cx="329260" cy="39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8138" y="5272060"/>
            <a:ext cx="302562" cy="38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2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718744"/>
            <a:ext cx="457027" cy="41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06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36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27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99740" y="4436745"/>
            <a:ext cx="78041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1157455"/>
            <a:ext cx="1275869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899" y="3903646"/>
            <a:ext cx="2313702" cy="4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2025416"/>
            <a:ext cx="2066146" cy="52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1650" y="2834640"/>
            <a:ext cx="269113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548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06816" y="2948432"/>
            <a:ext cx="1304988" cy="29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7430" y="2849880"/>
            <a:ext cx="452374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9895" y="5372735"/>
            <a:ext cx="17703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14570" y="5363615"/>
            <a:ext cx="1921729" cy="40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11115" y="5417286"/>
            <a:ext cx="518420" cy="34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50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8780" y="2036870"/>
            <a:ext cx="1206783" cy="34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8121" y="2823934"/>
            <a:ext cx="603391" cy="4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9550" y="5133340"/>
            <a:ext cx="936498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4646" y="6085877"/>
            <a:ext cx="1224272" cy="4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5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707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3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817827"/>
            <a:ext cx="390377" cy="42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2024-10-10T04:13:15Z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