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  <p:sldId id="348" r:id="rId15"/>
    <p:sldId id="349" r:id="rId16"/>
    <p:sldId id="350" r:id="rId17"/>
    <p:sldId id="352" r:id="rId18"/>
    <p:sldId id="353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170" y="1885950"/>
            <a:ext cx="8201025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1740" y="1957705"/>
            <a:ext cx="76835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1425" y="1953895"/>
            <a:ext cx="72898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0960" y="943610"/>
            <a:ext cx="55880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4290" y="4645025"/>
            <a:ext cx="6032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690" y="2736215"/>
            <a:ext cx="79629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4355" y="1819910"/>
            <a:ext cx="6210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4355" y="5217160"/>
            <a:ext cx="6210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3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3518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1585" y="1907540"/>
            <a:ext cx="69850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8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1585" y="1924685"/>
            <a:ext cx="70866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2015498"/>
            <a:ext cx="457027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2215" y="5445125"/>
            <a:ext cx="2804795" cy="123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7063" y="1090126"/>
            <a:ext cx="353940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2961" y="2783982"/>
            <a:ext cx="319409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1165" y="4469195"/>
            <a:ext cx="414370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513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6637" y="1957604"/>
            <a:ext cx="315366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6637" y="4473680"/>
            <a:ext cx="315366" cy="37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1420" y="1959610"/>
            <a:ext cx="89408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3655" y="3816985"/>
            <a:ext cx="70866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11860" y="5661025"/>
            <a:ext cx="10873150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5230" y="2807335"/>
            <a:ext cx="85852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350" y="1969135"/>
            <a:ext cx="7353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099745"/>
            <a:ext cx="361813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66</cp:revision>
  <dcterms:created xsi:type="dcterms:W3CDTF">2015-09-16T06:44:00Z</dcterms:created>
  <dcterms:modified xsi:type="dcterms:W3CDTF">2024-10-10T02:36:41Z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