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3"/>
  </p:handoutMasterIdLst>
  <p:sldIdLst>
    <p:sldId id="302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6"/>
    <p:sldId id="331" r:id="rId27"/>
    <p:sldId id="330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5370" y="2981325"/>
            <a:ext cx="50006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5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075"/>
            <a:ext cx="11340000" cy="561468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77130"/>
            <a:ext cx="11340000" cy="7633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2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054028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930411"/>
            <a:ext cx="457027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947764"/>
            <a:ext cx="361813" cy="4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72852"/>
            <a:ext cx="457027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425" y="1021080"/>
            <a:ext cx="72898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21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559560" y="1187450"/>
            <a:ext cx="10056540" cy="768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49"/>
          <a:stretch>
            <a:fillRect/>
          </a:stretch>
        </p:blipFill>
        <p:spPr>
          <a:xfrm>
            <a:off x="426085" y="2132330"/>
            <a:ext cx="11340000" cy="349752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479425" y="1628570"/>
            <a:ext cx="11340000" cy="26129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287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4665" y="2636520"/>
            <a:ext cx="938403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3500755"/>
            <a:ext cx="59429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5949315"/>
            <a:ext cx="7100570" cy="74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708910"/>
            <a:ext cx="9720580" cy="77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3742055"/>
            <a:ext cx="7277735" cy="6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75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750060" y="1691640"/>
            <a:ext cx="1004951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7610" y="2533650"/>
            <a:ext cx="9744710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27630"/>
            <a:ext cx="11340000" cy="2776917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788160" y="4510405"/>
            <a:ext cx="9822815" cy="6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5491" y="5512505"/>
            <a:ext cx="742670" cy="47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48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505" y="1050290"/>
            <a:ext cx="9296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090" y="1950085"/>
            <a:ext cx="7213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705" y="2818130"/>
            <a:ext cx="77724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475" y="4618355"/>
            <a:ext cx="9105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145" y="1014730"/>
            <a:ext cx="5943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155" y="1913890"/>
            <a:ext cx="6972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145" y="2783840"/>
            <a:ext cx="5943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27105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2340" y="3855085"/>
            <a:ext cx="5308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340" y="4733290"/>
            <a:ext cx="5308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490" y="5630545"/>
            <a:ext cx="6705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