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24" r:id="rId3"/>
    <p:sldId id="369" r:id="rId4"/>
    <p:sldId id="416" r:id="rId5"/>
    <p:sldId id="368" r:id="rId6"/>
    <p:sldId id="367" r:id="rId7"/>
    <p:sldId id="366" r:id="rId8"/>
    <p:sldId id="364" r:id="rId9"/>
    <p:sldId id="363" r:id="rId10"/>
    <p:sldId id="362" r:id="rId11"/>
    <p:sldId id="417" r:id="rId12"/>
    <p:sldId id="361" r:id="rId13"/>
    <p:sldId id="359" r:id="rId14"/>
    <p:sldId id="418" r:id="rId15"/>
    <p:sldId id="358" r:id="rId16"/>
    <p:sldId id="419" r:id="rId17"/>
    <p:sldId id="357" r:id="rId18"/>
    <p:sldId id="356" r:id="rId19"/>
    <p:sldId id="355" r:id="rId20"/>
    <p:sldId id="420" r:id="rId21"/>
    <p:sldId id="354" r:id="rId22"/>
    <p:sldId id="353" r:id="rId23"/>
    <p:sldId id="421" r:id="rId24"/>
    <p:sldId id="352" r:id="rId25"/>
    <p:sldId id="350" r:id="rId26"/>
    <p:sldId id="422" r:id="rId27"/>
    <p:sldId id="349" r:id="rId28"/>
    <p:sldId id="348" r:id="rId29"/>
    <p:sldId id="347" r:id="rId30"/>
    <p:sldId id="346" r:id="rId31"/>
    <p:sldId id="345" r:id="rId32"/>
    <p:sldId id="344" r:id="rId33"/>
    <p:sldId id="423" r:id="rId34"/>
    <p:sldId id="342" r:id="rId35"/>
    <p:sldId id="341" r:id="rId36"/>
    <p:sldId id="340" r:id="rId37"/>
    <p:sldId id="424" r:id="rId38"/>
    <p:sldId id="339" r:id="rId39"/>
    <p:sldId id="338" r:id="rId40"/>
    <p:sldId id="337" r:id="rId41"/>
    <p:sldId id="336" r:id="rId42"/>
    <p:sldId id="335" r:id="rId43"/>
    <p:sldId id="334" r:id="rId44"/>
    <p:sldId id="333" r:id="rId45"/>
    <p:sldId id="332" r:id="rId46"/>
    <p:sldId id="331" r:id="rId47"/>
    <p:sldId id="464" r:id="rId48"/>
    <p:sldId id="465" r:id="rId49"/>
    <p:sldId id="466" r:id="rId50"/>
    <p:sldId id="467" r:id="rId51"/>
    <p:sldId id="468" r:id="rId52"/>
    <p:sldId id="469" r:id="rId53"/>
    <p:sldId id="470" r:id="rId54"/>
    <p:sldId id="471" r:id="rId55"/>
    <p:sldId id="326" r:id="rId56"/>
    <p:sldId id="325" r:id="rId57"/>
    <p:sldId id="329" r:id="rId58"/>
    <p:sldId id="328" r:id="rId59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87933" y="2829878"/>
            <a:ext cx="6816135" cy="1198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479425" y="1340915"/>
            <a:ext cx="11340000" cy="33231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1340485"/>
            <a:ext cx="6604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704465"/>
            <a:ext cx="6604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100"/>
            <a:ext cx="11340000" cy="5353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531870"/>
            <a:ext cx="371335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560803"/>
            <a:ext cx="371335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5580211"/>
            <a:ext cx="323727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7"/>
          <a:stretch>
            <a:fillRect/>
          </a:stretch>
        </p:blipFill>
        <p:spPr>
          <a:xfrm>
            <a:off x="2351405" y="6093460"/>
            <a:ext cx="9505360" cy="64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5"/>
          <a:stretch>
            <a:fillRect/>
          </a:stretch>
        </p:blipFill>
        <p:spPr>
          <a:xfrm>
            <a:off x="360045" y="899795"/>
            <a:ext cx="11340000" cy="3351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280" y="1629410"/>
            <a:ext cx="5949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5"/>
          <a:stretch>
            <a:fillRect/>
          </a:stretch>
        </p:blipFill>
        <p:spPr>
          <a:xfrm>
            <a:off x="407035" y="1125015"/>
            <a:ext cx="11340000" cy="4651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1125220"/>
            <a:ext cx="77279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4364990"/>
            <a:ext cx="691515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61"/>
          <a:stretch>
            <a:fillRect/>
          </a:stretch>
        </p:blipFill>
        <p:spPr>
          <a:xfrm>
            <a:off x="551180" y="1844675"/>
            <a:ext cx="11340000" cy="271472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39"/>
          <a:stretch>
            <a:fillRect/>
          </a:stretch>
        </p:blipFill>
        <p:spPr>
          <a:xfrm>
            <a:off x="407035" y="1268525"/>
            <a:ext cx="11340000" cy="48811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045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92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39"/>
          <a:stretch>
            <a:fillRect/>
          </a:stretch>
        </p:blipFill>
        <p:spPr>
          <a:xfrm>
            <a:off x="360045" y="899795"/>
            <a:ext cx="11340000" cy="4672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981075"/>
            <a:ext cx="6756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080" y="3429000"/>
            <a:ext cx="58991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9"/>
          <a:stretch>
            <a:fillRect/>
          </a:stretch>
        </p:blipFill>
        <p:spPr>
          <a:xfrm>
            <a:off x="695325" y="1556815"/>
            <a:ext cx="11340000" cy="27218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1628775"/>
            <a:ext cx="5543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18"/>
          <a:stretch>
            <a:fillRect/>
          </a:stretch>
        </p:blipFill>
        <p:spPr>
          <a:xfrm>
            <a:off x="360045" y="899795"/>
            <a:ext cx="11340000" cy="4062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549275"/>
            <a:ext cx="10607675" cy="6184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05"/>
          <a:stretch>
            <a:fillRect/>
          </a:stretch>
        </p:blipFill>
        <p:spPr>
          <a:xfrm>
            <a:off x="360045" y="899795"/>
            <a:ext cx="11340000" cy="510535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8"/>
          <a:stretch>
            <a:fillRect/>
          </a:stretch>
        </p:blipFill>
        <p:spPr>
          <a:xfrm>
            <a:off x="551180" y="1556815"/>
            <a:ext cx="11340000" cy="262977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78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149295"/>
            <a:ext cx="11340000" cy="139075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3"/>
          <a:stretch>
            <a:fillRect/>
          </a:stretch>
        </p:blipFill>
        <p:spPr>
          <a:xfrm>
            <a:off x="360045" y="1196975"/>
            <a:ext cx="11340000" cy="3271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460" y="1043940"/>
            <a:ext cx="67056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078480"/>
            <a:ext cx="67119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479425" y="1196770"/>
            <a:ext cx="11340000" cy="32912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7080" y="1268730"/>
            <a:ext cx="7054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0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80959"/>
            <a:ext cx="295163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71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550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99745"/>
            <a:ext cx="11340000" cy="2606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27"/>
          <a:stretch>
            <a:fillRect/>
          </a:stretch>
        </p:blipFill>
        <p:spPr>
          <a:xfrm>
            <a:off x="360045" y="4221480"/>
            <a:ext cx="11339830" cy="6481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>
            <a:fillRect/>
          </a:stretch>
        </p:blipFill>
        <p:spPr>
          <a:xfrm>
            <a:off x="622935" y="1124380"/>
            <a:ext cx="11340000" cy="2594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1124585"/>
            <a:ext cx="62230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493010"/>
            <a:ext cx="62230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7"/>
          <a:stretch>
            <a:fillRect/>
          </a:stretch>
        </p:blipFill>
        <p:spPr>
          <a:xfrm>
            <a:off x="360045" y="1556815"/>
            <a:ext cx="11339830" cy="330157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18"/>
          <a:stretch>
            <a:fillRect/>
          </a:stretch>
        </p:blipFill>
        <p:spPr>
          <a:xfrm>
            <a:off x="335280" y="1269365"/>
            <a:ext cx="11340000" cy="3959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140" y="1172210"/>
            <a:ext cx="62865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9"/>
          <a:stretch>
            <a:fillRect/>
          </a:stretch>
        </p:blipFill>
        <p:spPr>
          <a:xfrm>
            <a:off x="634365" y="764970"/>
            <a:ext cx="11340000" cy="26893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595" y="687705"/>
            <a:ext cx="70104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0" y="3429205"/>
            <a:ext cx="11340000" cy="32736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8809" y="3553278"/>
            <a:ext cx="371335" cy="3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2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570" y="931545"/>
            <a:ext cx="53340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91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8272" y="5607502"/>
            <a:ext cx="271229" cy="31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360045" y="899795"/>
            <a:ext cx="11340000" cy="3202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2010" y="1544320"/>
            <a:ext cx="66294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6610" y="3357245"/>
            <a:ext cx="75882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1"/>
          <a:stretch>
            <a:fillRect/>
          </a:stretch>
        </p:blipFill>
        <p:spPr>
          <a:xfrm>
            <a:off x="426085" y="908480"/>
            <a:ext cx="11340000" cy="3381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2292150"/>
            <a:ext cx="323727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649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61" b="2459"/>
          <a:stretch>
            <a:fillRect/>
          </a:stretch>
        </p:blipFill>
        <p:spPr>
          <a:xfrm>
            <a:off x="479425" y="621030"/>
            <a:ext cx="10728960" cy="61201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0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425" y="942340"/>
            <a:ext cx="55880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735" y="3630930"/>
            <a:ext cx="4432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735" y="4973320"/>
            <a:ext cx="4432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24060" y="980440"/>
            <a:ext cx="2103120" cy="258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30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72"/>
          <a:stretch>
            <a:fillRect/>
          </a:stretch>
        </p:blipFill>
        <p:spPr>
          <a:xfrm>
            <a:off x="360045" y="2230755"/>
            <a:ext cx="11339830" cy="32141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28"/>
          <a:stretch>
            <a:fillRect/>
          </a:stretch>
        </p:blipFill>
        <p:spPr>
          <a:xfrm>
            <a:off x="426085" y="1125015"/>
            <a:ext cx="11339830" cy="257068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690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09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025" y="960120"/>
            <a:ext cx="4940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330" y="1555115"/>
            <a:ext cx="44831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330" y="2142490"/>
            <a:ext cx="44831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8025" y="2720340"/>
            <a:ext cx="4940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385" y="3315970"/>
            <a:ext cx="5664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385" y="3910965"/>
            <a:ext cx="56642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330" y="4498340"/>
            <a:ext cx="44831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8025" y="5085080"/>
            <a:ext cx="4940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385" y="5680075"/>
            <a:ext cx="56642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5330" y="6266815"/>
            <a:ext cx="44831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01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7793" y="4259903"/>
            <a:ext cx="2004316" cy="33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6152" y="5556541"/>
            <a:ext cx="1522146" cy="32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9970" y="1417955"/>
            <a:ext cx="94615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4625" y="2740660"/>
            <a:ext cx="155321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3429000"/>
            <a:ext cx="11340000" cy="19756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3475" y="4725035"/>
            <a:ext cx="12534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052830"/>
            <a:ext cx="11340000" cy="51578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7755" y="2348865"/>
            <a:ext cx="2418080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320280" y="4293235"/>
            <a:ext cx="11645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84630"/>
            <a:ext cx="11340000" cy="38038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19005" y="1412240"/>
            <a:ext cx="18846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15415" y="4004945"/>
            <a:ext cx="1884680" cy="55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4652645"/>
            <a:ext cx="1884680" cy="55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124585"/>
            <a:ext cx="11340000" cy="4425799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124585"/>
            <a:ext cx="11340000" cy="502123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1030"/>
            <a:ext cx="10497185" cy="621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4941570"/>
            <a:ext cx="5778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124585"/>
            <a:ext cx="11340000" cy="4415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5540375"/>
            <a:ext cx="11340000" cy="116696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124585"/>
            <a:ext cx="11340000" cy="4921132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340000" cy="42934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1916430"/>
            <a:ext cx="9290050" cy="5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199515" y="3789045"/>
            <a:ext cx="102914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370" y="5013325"/>
            <a:ext cx="10291445" cy="56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700530"/>
            <a:ext cx="11340000" cy="3163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660" y="2348865"/>
            <a:ext cx="103308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11225" y="2924810"/>
            <a:ext cx="10330815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515" y="4220845"/>
            <a:ext cx="92900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883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93"/>
          <a:stretch>
            <a:fillRect/>
          </a:stretch>
        </p:blipFill>
        <p:spPr>
          <a:xfrm>
            <a:off x="360045" y="899795"/>
            <a:ext cx="11339830" cy="18813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"/>
          <a:stretch>
            <a:fillRect/>
          </a:stretch>
        </p:blipFill>
        <p:spPr>
          <a:xfrm>
            <a:off x="911905" y="899795"/>
            <a:ext cx="1036061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82800" y="3474085"/>
            <a:ext cx="92900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1395" y="4224655"/>
            <a:ext cx="10287635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2980" y="5034280"/>
            <a:ext cx="1021270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3043" y="6172031"/>
            <a:ext cx="10069480" cy="40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2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63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605" y="1173354"/>
            <a:ext cx="10026605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850" y="1864995"/>
            <a:ext cx="1041971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850" y="2750820"/>
            <a:ext cx="1016190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850" y="3521710"/>
            <a:ext cx="10172700" cy="58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605" y="4581167"/>
            <a:ext cx="6751126" cy="39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bldLvl="0" animBg="1"/>
      <p:bldP spid="16" grpId="0" bldLvl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41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24545"/>
            <a:ext cx="371335" cy="32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7" r="29510" b="3905"/>
          <a:stretch>
            <a:fillRect/>
          </a:stretch>
        </p:blipFill>
        <p:spPr>
          <a:xfrm>
            <a:off x="2063115" y="1541780"/>
            <a:ext cx="7993380" cy="122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1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738308"/>
            <a:ext cx="295163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757870"/>
            <a:ext cx="323727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04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395" y="1645285"/>
            <a:ext cx="58801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395" y="4359910"/>
            <a:ext cx="58801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1"/>
          <a:stretch>
            <a:fillRect/>
          </a:stretch>
        </p:blipFill>
        <p:spPr>
          <a:xfrm>
            <a:off x="360045" y="899795"/>
            <a:ext cx="11340000" cy="4122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175" y="1567815"/>
            <a:ext cx="72199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2024-10-10T05:07:28Z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