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4725" y="2895600"/>
            <a:ext cx="516255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9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905" y="2853055"/>
            <a:ext cx="1026985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2970" y="3728085"/>
            <a:ext cx="927036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280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3850" y="3430905"/>
            <a:ext cx="1061783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850" y="4320540"/>
            <a:ext cx="807720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92555" y="5113655"/>
            <a:ext cx="96139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2080" y="5939790"/>
            <a:ext cx="1095121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103630"/>
            <a:ext cx="1127569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1955800"/>
            <a:ext cx="980249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660" y="2863215"/>
            <a:ext cx="10178415" cy="63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3619500"/>
            <a:ext cx="1127061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4670425"/>
            <a:ext cx="1120013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45" y="5575935"/>
            <a:ext cx="1127061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  <p:bldP spid="26" grpId="0" bldLvl="0" animBg="1"/>
      <p:bldP spid="33" grpId="0" bldLvl="0" animBg="1"/>
      <p:bldP spid="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9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097915"/>
            <a:ext cx="11271250" cy="6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1921510"/>
            <a:ext cx="938276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49045" y="2832735"/>
            <a:ext cx="1021207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856355"/>
            <a:ext cx="112788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4765040"/>
            <a:ext cx="900049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  <p:bldP spid="2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729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873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73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881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5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4100211"/>
            <a:ext cx="1704332" cy="4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0010" y="4869180"/>
            <a:ext cx="556958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75" y="1196975"/>
            <a:ext cx="430276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80100" y="1846580"/>
            <a:ext cx="5674360" cy="80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615" y="2996565"/>
            <a:ext cx="3407410" cy="6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3835" y="3605530"/>
            <a:ext cx="1013396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120" y="4678045"/>
            <a:ext cx="48253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85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3675" y="2638425"/>
            <a:ext cx="985012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2970" y="3429000"/>
            <a:ext cx="989012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05915" y="5177790"/>
            <a:ext cx="944499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02970" y="6035675"/>
            <a:ext cx="52908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9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2024-10-10T03:49:54Z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