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86" r:id="rId11"/>
    <p:sldId id="385" r:id="rId12"/>
    <p:sldId id="384" r:id="rId13"/>
    <p:sldId id="383" r:id="rId14"/>
    <p:sldId id="382" r:id="rId15"/>
    <p:sldId id="381" r:id="rId16"/>
    <p:sldId id="380" r:id="rId17"/>
    <p:sldId id="462" r:id="rId18"/>
    <p:sldId id="379" r:id="rId19"/>
    <p:sldId id="378" r:id="rId20"/>
    <p:sldId id="377" r:id="rId21"/>
    <p:sldId id="376" r:id="rId22"/>
    <p:sldId id="375" r:id="rId23"/>
    <p:sldId id="374" r:id="rId24"/>
    <p:sldId id="372" r:id="rId25"/>
    <p:sldId id="371" r:id="rId26"/>
    <p:sldId id="370" r:id="rId27"/>
    <p:sldId id="369" r:id="rId28"/>
    <p:sldId id="368" r:id="rId29"/>
    <p:sldId id="367" r:id="rId30"/>
    <p:sldId id="365" r:id="rId31"/>
    <p:sldId id="364" r:id="rId32"/>
    <p:sldId id="363" r:id="rId33"/>
    <p:sldId id="362" r:id="rId34"/>
    <p:sldId id="361" r:id="rId35"/>
    <p:sldId id="360" r:id="rId36"/>
    <p:sldId id="359" r:id="rId37"/>
    <p:sldId id="358" r:id="rId38"/>
    <p:sldId id="357" r:id="rId39"/>
    <p:sldId id="356" r:id="rId40"/>
    <p:sldId id="355" r:id="rId41"/>
    <p:sldId id="354" r:id="rId42"/>
    <p:sldId id="353" r:id="rId43"/>
    <p:sldId id="351" r:id="rId44"/>
    <p:sldId id="350" r:id="rId45"/>
    <p:sldId id="349" r:id="rId46"/>
    <p:sldId id="348" r:id="rId47"/>
    <p:sldId id="347" r:id="rId48"/>
    <p:sldId id="346" r:id="rId49"/>
    <p:sldId id="345" r:id="rId50"/>
    <p:sldId id="343" r:id="rId51"/>
    <p:sldId id="342" r:id="rId52"/>
    <p:sldId id="341" r:id="rId53"/>
    <p:sldId id="340" r:id="rId54"/>
    <p:sldId id="339" r:id="rId55"/>
    <p:sldId id="338" r:id="rId56"/>
    <p:sldId id="337" r:id="rId57"/>
    <p:sldId id="336" r:id="rId58"/>
    <p:sldId id="335" r:id="rId59"/>
    <p:sldId id="334" r:id="rId60"/>
    <p:sldId id="333" r:id="rId61"/>
    <p:sldId id="332" r:id="rId62"/>
    <p:sldId id="331" r:id="rId63"/>
    <p:sldId id="330" r:id="rId64"/>
    <p:sldId id="329" r:id="rId65"/>
    <p:sldId id="328" r:id="rId66"/>
    <p:sldId id="327" r:id="rId67"/>
    <p:sldId id="326" r:id="rId68"/>
    <p:sldId id="325" r:id="rId69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919095"/>
            <a:ext cx="57054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1871563"/>
            <a:ext cx="542721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3860" y="3227705"/>
            <a:ext cx="266890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58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14285" y="2623820"/>
            <a:ext cx="32588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9547" y="4472225"/>
            <a:ext cx="1303850" cy="4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89265" y="2853055"/>
            <a:ext cx="323151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075" y="4684998"/>
            <a:ext cx="1009269" cy="4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8690" y="1138350"/>
            <a:ext cx="1228260" cy="4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128800"/>
            <a:ext cx="971183" cy="41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3760010"/>
            <a:ext cx="2323224" cy="5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72"/>
          <a:stretch>
            <a:fillRect/>
          </a:stretch>
        </p:blipFill>
        <p:spPr>
          <a:xfrm>
            <a:off x="360045" y="899795"/>
            <a:ext cx="11340000" cy="4465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4364990"/>
            <a:ext cx="303149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28"/>
          <a:stretch>
            <a:fillRect/>
          </a:stretch>
        </p:blipFill>
        <p:spPr>
          <a:xfrm>
            <a:off x="551815" y="1988615"/>
            <a:ext cx="11340000" cy="26536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460" y="3789045"/>
            <a:ext cx="126809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9155" y="2853055"/>
            <a:ext cx="236410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605" y="1988820"/>
            <a:ext cx="192405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400" y="3922845"/>
            <a:ext cx="1780503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2780665"/>
            <a:ext cx="32886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4095037"/>
            <a:ext cx="676020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2109770"/>
            <a:ext cx="1028312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1320" y="981710"/>
            <a:ext cx="33159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55" y="3025941"/>
            <a:ext cx="780755" cy="4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2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78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232364"/>
            <a:ext cx="971183" cy="41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3779686"/>
            <a:ext cx="1923324" cy="5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187552"/>
            <a:ext cx="314205" cy="3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7783" y="3999663"/>
            <a:ext cx="818841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536" y="4848494"/>
            <a:ext cx="1313954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3644900"/>
            <a:ext cx="25546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950194"/>
            <a:ext cx="1856675" cy="5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4781066"/>
            <a:ext cx="866448" cy="4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266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9450" y="1025041"/>
            <a:ext cx="1436519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3072" y="3588383"/>
            <a:ext cx="1284837" cy="39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7701" y="4427945"/>
            <a:ext cx="731643" cy="41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" y="468200"/>
            <a:ext cx="11340000" cy="36675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2870" y="3187700"/>
            <a:ext cx="425259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2738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59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58309" y="1104801"/>
            <a:ext cx="1165755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2175" y="2564765"/>
            <a:ext cx="414401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9180" y="5162550"/>
            <a:ext cx="170243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062958"/>
            <a:ext cx="609370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3026846"/>
            <a:ext cx="1228261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795" y="3803015"/>
            <a:ext cx="18605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2052422"/>
            <a:ext cx="1637682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5095" y="5729605"/>
            <a:ext cx="55753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5285" y="1830070"/>
            <a:ext cx="303720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403" y="4767374"/>
            <a:ext cx="2009017" cy="5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9420" y="4728711"/>
            <a:ext cx="2523173" cy="5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9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892339"/>
            <a:ext cx="971183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5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8739" y="1006852"/>
            <a:ext cx="2028949" cy="48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9840" y="3356610"/>
            <a:ext cx="131064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7558" y="5298773"/>
            <a:ext cx="569529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7689" y="6198118"/>
            <a:ext cx="525036" cy="35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1780" y="1092835"/>
            <a:ext cx="14909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1612" y="3970003"/>
            <a:ext cx="1094962" cy="37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4557" y="1173545"/>
            <a:ext cx="291098" cy="2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5534" y="2876589"/>
            <a:ext cx="1534885" cy="37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9791" y="4464920"/>
            <a:ext cx="2778671" cy="49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4509135"/>
            <a:ext cx="343852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390" y="1967633"/>
            <a:ext cx="837884" cy="4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2816021"/>
            <a:ext cx="1837632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128849"/>
            <a:ext cx="856926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3047" y="4742759"/>
            <a:ext cx="1742418" cy="5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022" y="4680151"/>
            <a:ext cx="637934" cy="3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487805" y="611505"/>
            <a:ext cx="10056540" cy="912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2310" y="2276475"/>
            <a:ext cx="325945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664" y="4282307"/>
            <a:ext cx="856926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6083915"/>
            <a:ext cx="1456775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1810385"/>
            <a:ext cx="27362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9899" y="2910832"/>
            <a:ext cx="2904030" cy="5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5516" y="1052546"/>
            <a:ext cx="466549" cy="4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99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3197" y="3629509"/>
            <a:ext cx="79949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9136" y="5309890"/>
            <a:ext cx="2247461" cy="48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014489"/>
            <a:ext cx="561763" cy="4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825" y="4505325"/>
            <a:ext cx="20332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9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1938056"/>
            <a:ext cx="2285138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8450" y="2808605"/>
            <a:ext cx="132651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114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4710" y="1128934"/>
            <a:ext cx="1637682" cy="52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5679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868670" y="3453765"/>
            <a:ext cx="16992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8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1062049"/>
            <a:ext cx="1989974" cy="5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2090657"/>
            <a:ext cx="1161612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1128898"/>
            <a:ext cx="2884987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5655794"/>
            <a:ext cx="1323476" cy="4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2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3092125"/>
            <a:ext cx="1009269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8690" y="5846579"/>
            <a:ext cx="609370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78337" y="2034566"/>
            <a:ext cx="2437481" cy="5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090" y="3874661"/>
            <a:ext cx="1932846" cy="41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2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1157242"/>
            <a:ext cx="837884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1957552"/>
            <a:ext cx="2123274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4710998"/>
            <a:ext cx="1428211" cy="5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60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0140" y="6141491"/>
            <a:ext cx="608661" cy="48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3070896"/>
            <a:ext cx="314206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799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9033" y="3656181"/>
            <a:ext cx="1661167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288" y="5354345"/>
            <a:ext cx="1074871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785" y="3789045"/>
            <a:ext cx="334772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654" y="4842795"/>
            <a:ext cx="571284" cy="4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7720" y="2887980"/>
            <a:ext cx="12331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4781732"/>
            <a:ext cx="1790025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1968658"/>
            <a:ext cx="2228010" cy="42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1071642"/>
            <a:ext cx="1561511" cy="51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3798854"/>
            <a:ext cx="1161612" cy="41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899795"/>
            <a:ext cx="23374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1910784"/>
            <a:ext cx="3065894" cy="52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5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4614" y="2867660"/>
            <a:ext cx="612136" cy="28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1855" y="4293235"/>
            <a:ext cx="212090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2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2980853"/>
            <a:ext cx="1180654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1157152"/>
            <a:ext cx="2380352" cy="5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5465" y="5504815"/>
            <a:ext cx="195897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007" y="3033411"/>
            <a:ext cx="314206" cy="3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4728711"/>
            <a:ext cx="2523173" cy="5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1052490"/>
            <a:ext cx="1599596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5768" y="2863313"/>
            <a:ext cx="1675768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80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3929" y="1110036"/>
            <a:ext cx="971184" cy="4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81695" y="979170"/>
            <a:ext cx="302387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783" y="3023534"/>
            <a:ext cx="1114005" cy="4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047" y="3918656"/>
            <a:ext cx="1751938" cy="5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3844588"/>
            <a:ext cx="2646952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3701526"/>
            <a:ext cx="1580554" cy="4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