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3"/>
    <p:sldId id="599" r:id="rId4"/>
    <p:sldId id="598" r:id="rId5"/>
    <p:sldId id="597" r:id="rId6"/>
    <p:sldId id="596" r:id="rId7"/>
    <p:sldId id="595" r:id="rId8"/>
    <p:sldId id="594" r:id="rId9"/>
    <p:sldId id="593" r:id="rId10"/>
    <p:sldId id="592" r:id="rId11"/>
    <p:sldId id="591" r:id="rId12"/>
    <p:sldId id="590" r:id="rId13"/>
    <p:sldId id="589" r:id="rId14"/>
    <p:sldId id="588" r:id="rId15"/>
    <p:sldId id="586" r:id="rId16"/>
    <p:sldId id="585" r:id="rId17"/>
    <p:sldId id="584" r:id="rId18"/>
    <p:sldId id="583" r:id="rId19"/>
    <p:sldId id="582" r:id="rId20"/>
    <p:sldId id="581" r:id="rId21"/>
    <p:sldId id="579" r:id="rId22"/>
    <p:sldId id="578" r:id="rId23"/>
    <p:sldId id="577" r:id="rId24"/>
    <p:sldId id="576" r:id="rId25"/>
    <p:sldId id="575" r:id="rId26"/>
    <p:sldId id="574" r:id="rId27"/>
    <p:sldId id="573" r:id="rId28"/>
    <p:sldId id="572" r:id="rId29"/>
    <p:sldId id="571" r:id="rId30"/>
    <p:sldId id="570" r:id="rId31"/>
    <p:sldId id="569" r:id="rId32"/>
    <p:sldId id="568" r:id="rId33"/>
    <p:sldId id="567" r:id="rId34"/>
    <p:sldId id="566" r:id="rId35"/>
    <p:sldId id="564" r:id="rId36"/>
    <p:sldId id="563" r:id="rId37"/>
    <p:sldId id="562" r:id="rId38"/>
    <p:sldId id="561" r:id="rId39"/>
    <p:sldId id="560" r:id="rId40"/>
    <p:sldId id="874" r:id="rId41"/>
    <p:sldId id="559" r:id="rId42"/>
    <p:sldId id="558" r:id="rId43"/>
    <p:sldId id="556" r:id="rId44"/>
    <p:sldId id="555" r:id="rId45"/>
    <p:sldId id="554" r:id="rId46"/>
    <p:sldId id="553" r:id="rId47"/>
    <p:sldId id="552" r:id="rId48"/>
    <p:sldId id="551" r:id="rId49"/>
    <p:sldId id="550" r:id="rId50"/>
    <p:sldId id="549" r:id="rId51"/>
    <p:sldId id="548" r:id="rId52"/>
    <p:sldId id="547" r:id="rId53"/>
    <p:sldId id="546" r:id="rId54"/>
    <p:sldId id="545" r:id="rId55"/>
    <p:sldId id="544" r:id="rId56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notesMaster" Target="notesMasters/notesMaster1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2124075"/>
            <a:ext cx="6391275" cy="2609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199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614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98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6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092178"/>
            <a:ext cx="399899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83615" y="2853055"/>
            <a:ext cx="10945540" cy="2185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958440"/>
            <a:ext cx="352292" cy="4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081252"/>
            <a:ext cx="390377" cy="4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0196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601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309722"/>
            <a:ext cx="457027" cy="4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7"/>
          <a:stretch>
            <a:fillRect/>
          </a:stretch>
        </p:blipFill>
        <p:spPr>
          <a:xfrm>
            <a:off x="911860" y="2780665"/>
            <a:ext cx="10008915" cy="165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8058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929120"/>
            <a:ext cx="390377" cy="4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3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835214"/>
            <a:ext cx="352292" cy="41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01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83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28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1709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700462"/>
            <a:ext cx="390377" cy="42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290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3727" y="1888023"/>
            <a:ext cx="326368" cy="36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3727" y="5307443"/>
            <a:ext cx="326368" cy="37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0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071879"/>
            <a:ext cx="457027" cy="4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0895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853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90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195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439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0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189134"/>
            <a:ext cx="457027" cy="4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1127760" y="4004945"/>
            <a:ext cx="10729005" cy="105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080933"/>
            <a:ext cx="361813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043061"/>
            <a:ext cx="457027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01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3125"/>
            <a:ext cx="11340000" cy="19637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82"/>
          <a:stretch>
            <a:fillRect/>
          </a:stretch>
        </p:blipFill>
        <p:spPr>
          <a:xfrm>
            <a:off x="551815" y="1340485"/>
            <a:ext cx="11340000" cy="4551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9804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551815" y="1412670"/>
            <a:ext cx="11340000" cy="3678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1556385"/>
            <a:ext cx="77851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9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988165"/>
            <a:ext cx="457027" cy="41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62"/>
          <a:stretch>
            <a:fillRect/>
          </a:stretch>
        </p:blipFill>
        <p:spPr>
          <a:xfrm>
            <a:off x="1271905" y="3644900"/>
            <a:ext cx="7488600" cy="91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63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6119" y="1009853"/>
            <a:ext cx="438743" cy="39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765380"/>
            <a:ext cx="103256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95" y="909525"/>
            <a:ext cx="874865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9"/>
          <a:stretch>
            <a:fillRect/>
          </a:stretch>
        </p:blipFill>
        <p:spPr>
          <a:xfrm>
            <a:off x="360045" y="1052625"/>
            <a:ext cx="11339830" cy="4410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300153"/>
            <a:ext cx="352292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002" y="3939263"/>
            <a:ext cx="352292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119676"/>
            <a:ext cx="390377" cy="42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>
            <a:fillRect/>
          </a:stretch>
        </p:blipFill>
        <p:spPr>
          <a:xfrm>
            <a:off x="360045" y="899795"/>
            <a:ext cx="11339830" cy="425747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2420825"/>
            <a:ext cx="11340000" cy="25169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07"/>
          <a:stretch>
            <a:fillRect/>
          </a:stretch>
        </p:blipFill>
        <p:spPr>
          <a:xfrm>
            <a:off x="551815" y="1412670"/>
            <a:ext cx="11339830" cy="99207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11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099890"/>
            <a:ext cx="457027" cy="41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219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52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7478" y="4451184"/>
            <a:ext cx="350900" cy="41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937875"/>
            <a:ext cx="352292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015124"/>
            <a:ext cx="457027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1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092178"/>
            <a:ext cx="390377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082402"/>
            <a:ext cx="390377" cy="4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08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751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2024-10-10T04:24:54Z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