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3"/>
    <p:sldId id="352" r:id="rId4"/>
    <p:sldId id="351" r:id="rId5"/>
    <p:sldId id="350" r:id="rId6"/>
    <p:sldId id="349" r:id="rId7"/>
    <p:sldId id="348" r:id="rId8"/>
    <p:sldId id="347" r:id="rId9"/>
    <p:sldId id="346" r:id="rId10"/>
    <p:sldId id="345" r:id="rId11"/>
    <p:sldId id="344" r:id="rId12"/>
    <p:sldId id="343" r:id="rId13"/>
    <p:sldId id="342" r:id="rId14"/>
    <p:sldId id="341" r:id="rId15"/>
    <p:sldId id="340" r:id="rId16"/>
    <p:sldId id="339" r:id="rId17"/>
    <p:sldId id="338" r:id="rId18"/>
    <p:sldId id="337" r:id="rId19"/>
    <p:sldId id="336" r:id="rId20"/>
    <p:sldId id="335" r:id="rId21"/>
    <p:sldId id="334" r:id="rId22"/>
    <p:sldId id="333" r:id="rId23"/>
    <p:sldId id="331" r:id="rId24"/>
    <p:sldId id="330" r:id="rId25"/>
    <p:sldId id="329" r:id="rId26"/>
    <p:sldId id="328" r:id="rId27"/>
    <p:sldId id="327" r:id="rId28"/>
    <p:sldId id="326" r:id="rId29"/>
    <p:sldId id="325" r:id="rId30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notesMaster" Target="notesMasters/notesMaster1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71345" y="2909570"/>
            <a:ext cx="8448675" cy="10382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9985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187607" y="3131212"/>
            <a:ext cx="2180403" cy="524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53350" y="3131212"/>
            <a:ext cx="656977" cy="524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9985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631690" y="3127375"/>
            <a:ext cx="797560" cy="466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17920" y="3127375"/>
            <a:ext cx="2357120" cy="466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244965" y="3127375"/>
            <a:ext cx="1892300" cy="466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871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31083" y="3161814"/>
            <a:ext cx="1209219" cy="429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97128" y="3171357"/>
            <a:ext cx="609370" cy="419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1048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03705" y="2996565"/>
            <a:ext cx="9833610" cy="63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55370" y="3818255"/>
            <a:ext cx="3979545" cy="802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59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87121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57268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14682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7000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370172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87024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7367758" y="3817456"/>
            <a:ext cx="1694811" cy="524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146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1070" y="1096010"/>
            <a:ext cx="533400" cy="552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6305" y="2006600"/>
            <a:ext cx="574040" cy="590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71220" y="3879215"/>
            <a:ext cx="673100" cy="552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41070" y="4802505"/>
            <a:ext cx="533400" cy="565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16305" y="5725160"/>
            <a:ext cx="574040" cy="57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56490"/>
            <a:ext cx="11340000" cy="54432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43280" y="906780"/>
            <a:ext cx="728980" cy="55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92175" y="1819275"/>
            <a:ext cx="622300" cy="572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43280" y="2765425"/>
            <a:ext cx="728980" cy="55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92175" y="4612005"/>
            <a:ext cx="622300" cy="572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92175" y="5537200"/>
            <a:ext cx="622300" cy="572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232" b="28212"/>
          <a:stretch>
            <a:fillRect/>
          </a:stretch>
        </p:blipFill>
        <p:spPr>
          <a:xfrm>
            <a:off x="2927985" y="6165850"/>
            <a:ext cx="2808650" cy="5757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636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196372" y="4796735"/>
            <a:ext cx="971184" cy="428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6156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769168" y="3899725"/>
            <a:ext cx="1675768" cy="4285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6365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301108" y="1976604"/>
            <a:ext cx="1894760" cy="524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487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76826" y="2004987"/>
            <a:ext cx="2247052" cy="419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1914" y="2900408"/>
            <a:ext cx="1599596" cy="438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69168" y="5662877"/>
            <a:ext cx="2570780" cy="523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636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184515" y="1124585"/>
            <a:ext cx="3042285" cy="54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282821" y="3882098"/>
            <a:ext cx="2113753" cy="524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189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816272" y="2985681"/>
            <a:ext cx="2142317" cy="5238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272040" y="3899953"/>
            <a:ext cx="1513904" cy="4285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389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52745" y="1233698"/>
            <a:ext cx="609370" cy="305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2321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69017" y="1290429"/>
            <a:ext cx="1313954" cy="304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233954" y="4109139"/>
            <a:ext cx="1790025" cy="428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402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416120" y="1147729"/>
            <a:ext cx="1428211" cy="419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44483" y="4082365"/>
            <a:ext cx="1133047" cy="428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529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34105" y="3176425"/>
            <a:ext cx="352291" cy="419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01057" y="5129008"/>
            <a:ext cx="1837632" cy="5238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317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34105" y="1338425"/>
            <a:ext cx="2199445" cy="419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264650" y="3213100"/>
            <a:ext cx="2144395" cy="600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70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854835" y="1859280"/>
            <a:ext cx="1877060" cy="669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853098" y="2986941"/>
            <a:ext cx="1885240" cy="524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224685" y="5054823"/>
            <a:ext cx="618891" cy="314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125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453954" y="5074083"/>
            <a:ext cx="875969" cy="476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24836" y="5026434"/>
            <a:ext cx="2923073" cy="524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594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511335" y="2169705"/>
            <a:ext cx="1399647" cy="420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10629" y="2284265"/>
            <a:ext cx="637934" cy="305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376775" y="2160158"/>
            <a:ext cx="1409168" cy="429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66</cp:revision>
  <dcterms:created xsi:type="dcterms:W3CDTF">2015-09-16T06:44:00Z</dcterms:created>
  <dcterms:modified xsi:type="dcterms:W3CDTF">2024-10-10T03:20:42Z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